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18"/>
  </p:notesMasterIdLst>
  <p:sldIdLst>
    <p:sldId id="256" r:id="rId2"/>
    <p:sldId id="257" r:id="rId3"/>
    <p:sldId id="258" r:id="rId4"/>
    <p:sldId id="260" r:id="rId5"/>
    <p:sldId id="277" r:id="rId6"/>
    <p:sldId id="272" r:id="rId7"/>
    <p:sldId id="259" r:id="rId8"/>
    <p:sldId id="261" r:id="rId9"/>
    <p:sldId id="278" r:id="rId10"/>
    <p:sldId id="279" r:id="rId11"/>
    <p:sldId id="262" r:id="rId12"/>
    <p:sldId id="280" r:id="rId13"/>
    <p:sldId id="263" r:id="rId14"/>
    <p:sldId id="264" r:id="rId15"/>
    <p:sldId id="281" r:id="rId16"/>
    <p:sldId id="275" r:id="rId17"/>
  </p:sldIdLst>
  <p:sldSz cx="9144000" cy="5143500" type="screen16x9"/>
  <p:notesSz cx="6858000" cy="9144000"/>
  <p:embeddedFontLst>
    <p:embeddedFont>
      <p:font typeface="Anaheim" panose="020B0604020202020204" charset="0"/>
      <p:regular r:id="rId19"/>
    </p:embeddedFont>
    <p:embeddedFont>
      <p:font typeface="Bebas Neue" panose="020B0606020202050201" pitchFamily="34" charset="0"/>
      <p:regular r:id="rId20"/>
    </p:embeddedFont>
    <p:embeddedFont>
      <p:font typeface="Geologica" panose="020B0604020202020204" charset="0"/>
      <p:regular r:id="rId21"/>
      <p:bold r:id="rId22"/>
    </p:embeddedFont>
    <p:embeddedFont>
      <p:font typeface="Geologica ExtraLight" panose="020B0604020202020204" charset="0"/>
      <p:regular r:id="rId23"/>
      <p:bold r:id="rId24"/>
    </p:embeddedFont>
    <p:embeddedFont>
      <p:font typeface="Geologica Medium" panose="020B0604020202020204" charset="0"/>
      <p:regular r:id="rId25"/>
      <p:bold r:id="rId26"/>
    </p:embeddedFont>
    <p:embeddedFont>
      <p:font typeface="Geologica SemiBold" panose="020B0604020202020204" charset="0"/>
      <p:regular r:id="rId27"/>
      <p:bold r:id="rId28"/>
    </p:embeddedFont>
    <p:embeddedFont>
      <p:font typeface="Nunito Light" pitchFamily="2" charset="0"/>
      <p:regular r:id="rId29"/>
      <p:italic r:id="rId30"/>
    </p:embeddedFont>
    <p:embeddedFont>
      <p:font typeface="Plus Jakarta Sans" panose="020B0604020202020204" charset="0"/>
      <p:regular r:id="rId31"/>
      <p:bold r:id="rId32"/>
      <p:italic r:id="rId33"/>
      <p:boldItalic r:id="rId34"/>
    </p:embeddedFont>
    <p:embeddedFont>
      <p:font typeface="Plus Jakarta Sans SemiBold" panose="020B0604020202020204"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D037"/>
    <a:srgbClr val="45668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0EC079E-8B5C-4BBE-8CEB-E5A3A94CDDD2}">
  <a:tblStyle styleId="{70EC079E-8B5C-4BBE-8CEB-E5A3A94CDDD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018B625F-80C4-4D0E-99AE-B90676C1953D}"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180"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9" Type="http://schemas.openxmlformats.org/officeDocument/2006/relationships/presProps" Target="presProps.xml"/><Relationship Id="rId21" Type="http://schemas.openxmlformats.org/officeDocument/2006/relationships/font" Target="fonts/font3.fntdata"/><Relationship Id="rId34" Type="http://schemas.openxmlformats.org/officeDocument/2006/relationships/font" Target="fonts/font16.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font" Target="fonts/font14.fntdata"/><Relationship Id="rId37" Type="http://schemas.openxmlformats.org/officeDocument/2006/relationships/font" Target="fonts/font19.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36" Type="http://schemas.openxmlformats.org/officeDocument/2006/relationships/font" Target="fonts/font18.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font" Target="fonts/font1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35" Type="http://schemas.openxmlformats.org/officeDocument/2006/relationships/font" Target="fonts/font17.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font" Target="fonts/font15.fntdata"/><Relationship Id="rId38" Type="http://schemas.openxmlformats.org/officeDocument/2006/relationships/font" Target="fonts/font20.fntdata"/></Relationships>
</file>

<file path=ppt/media/image1.png>
</file>

<file path=ppt/media/image2.png>
</file>

<file path=ppt/media/image3.jpg>
</file>

<file path=ppt/media/image4.gif>
</file>

<file path=ppt/media/image5.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7" name="Google Shape;407;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0"/>
        <p:cNvGrpSpPr/>
        <p:nvPr/>
      </p:nvGrpSpPr>
      <p:grpSpPr>
        <a:xfrm>
          <a:off x="0" y="0"/>
          <a:ext cx="0" cy="0"/>
          <a:chOff x="0" y="0"/>
          <a:chExt cx="0" cy="0"/>
        </a:xfrm>
      </p:grpSpPr>
      <p:sp>
        <p:nvSpPr>
          <p:cNvPr id="581" name="Google Shape;581;g135e18421cc_13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135e18421cc_13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9"/>
        <p:cNvGrpSpPr/>
        <p:nvPr/>
      </p:nvGrpSpPr>
      <p:grpSpPr>
        <a:xfrm>
          <a:off x="0" y="0"/>
          <a:ext cx="0" cy="0"/>
          <a:chOff x="0" y="0"/>
          <a:chExt cx="0" cy="0"/>
        </a:xfrm>
      </p:grpSpPr>
      <p:sp>
        <p:nvSpPr>
          <p:cNvPr id="300" name="Google Shape;300;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1" name="Google Shape;301;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8"/>
        <p:cNvGrpSpPr/>
        <p:nvPr/>
      </p:nvGrpSpPr>
      <p:grpSpPr>
        <a:xfrm>
          <a:off x="0" y="0"/>
          <a:ext cx="0" cy="0"/>
          <a:chOff x="0" y="0"/>
          <a:chExt cx="0" cy="0"/>
        </a:xfrm>
      </p:grpSpPr>
      <p:sp>
        <p:nvSpPr>
          <p:cNvPr id="309" name="Google Shape;309;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0" name="Google Shape;310;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172b1845856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172b1845856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2" name="Google Shape;382;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1170425" y="1114438"/>
            <a:ext cx="6039900" cy="2312100"/>
          </a:xfrm>
          <a:prstGeom prst="rect">
            <a:avLst/>
          </a:prstGeom>
        </p:spPr>
        <p:txBody>
          <a:bodyPr spcFirstLastPara="1" wrap="square" lIns="91425" tIns="91425" rIns="91425" bIns="91425" anchor="b" anchorCtr="0">
            <a:noAutofit/>
          </a:bodyPr>
          <a:lstStyle>
            <a:lvl1pPr lvl="0">
              <a:lnSpc>
                <a:spcPct val="80000"/>
              </a:lnSpc>
              <a:spcBef>
                <a:spcPts val="0"/>
              </a:spcBef>
              <a:spcAft>
                <a:spcPts val="0"/>
              </a:spcAft>
              <a:buClr>
                <a:srgbClr val="191919"/>
              </a:buClr>
              <a:buSzPts val="5200"/>
              <a:buNone/>
              <a:defRPr sz="5400">
                <a:latin typeface="Plus Jakarta Sans SemiBold"/>
                <a:ea typeface="Plus Jakarta Sans SemiBold"/>
                <a:cs typeface="Plus Jakarta Sans SemiBold"/>
                <a:sym typeface="Plus Jakarta Sans SemiBold"/>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1170425" y="3553263"/>
            <a:ext cx="4528800" cy="4758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12" name="Google Shape;12;p2"/>
          <p:cNvSpPr/>
          <p:nvPr/>
        </p:nvSpPr>
        <p:spPr>
          <a:xfrm>
            <a:off x="-760396" y="801601"/>
            <a:ext cx="1235031" cy="1927810"/>
          </a:xfrm>
          <a:custGeom>
            <a:avLst/>
            <a:gdLst/>
            <a:ahLst/>
            <a:cxnLst/>
            <a:rect l="l" t="t" r="r" b="b"/>
            <a:pathLst>
              <a:path w="36675" h="57239" extrusionOk="0">
                <a:moveTo>
                  <a:pt x="32624" y="4049"/>
                </a:moveTo>
                <a:lnTo>
                  <a:pt x="32624" y="53189"/>
                </a:lnTo>
                <a:lnTo>
                  <a:pt x="4049" y="53189"/>
                </a:lnTo>
                <a:lnTo>
                  <a:pt x="4049" y="4049"/>
                </a:lnTo>
                <a:close/>
                <a:moveTo>
                  <a:pt x="1" y="0"/>
                </a:moveTo>
                <a:lnTo>
                  <a:pt x="1" y="57238"/>
                </a:lnTo>
                <a:lnTo>
                  <a:pt x="36674" y="57238"/>
                </a:lnTo>
                <a:lnTo>
                  <a:pt x="36674" y="0"/>
                </a:lnTo>
                <a:close/>
              </a:path>
            </a:pathLst>
          </a:custGeom>
          <a:solidFill>
            <a:srgbClr val="8D8E93">
              <a:alpha val="7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60488" y="2512437"/>
            <a:ext cx="1235192" cy="1277388"/>
          </a:xfrm>
          <a:custGeom>
            <a:avLst/>
            <a:gdLst/>
            <a:ahLst/>
            <a:cxnLst/>
            <a:rect l="l" t="t" r="r" b="b"/>
            <a:pathLst>
              <a:path w="35324" h="35326" extrusionOk="0">
                <a:moveTo>
                  <a:pt x="32625" y="2701"/>
                </a:moveTo>
                <a:lnTo>
                  <a:pt x="32625" y="32627"/>
                </a:lnTo>
                <a:lnTo>
                  <a:pt x="2701" y="32627"/>
                </a:lnTo>
                <a:lnTo>
                  <a:pt x="2701" y="2701"/>
                </a:lnTo>
                <a:close/>
                <a:moveTo>
                  <a:pt x="0" y="1"/>
                </a:moveTo>
                <a:lnTo>
                  <a:pt x="0" y="35326"/>
                </a:lnTo>
                <a:lnTo>
                  <a:pt x="35324" y="35326"/>
                </a:lnTo>
                <a:lnTo>
                  <a:pt x="35324" y="1"/>
                </a:lnTo>
                <a:close/>
              </a:path>
            </a:pathLst>
          </a:cu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760475" y="3043937"/>
            <a:ext cx="1235192" cy="1277388"/>
          </a:xfrm>
          <a:custGeom>
            <a:avLst/>
            <a:gdLst/>
            <a:ahLst/>
            <a:cxnLst/>
            <a:rect l="l" t="t" r="r" b="b"/>
            <a:pathLst>
              <a:path w="35324" h="35326" extrusionOk="0">
                <a:moveTo>
                  <a:pt x="32625" y="2701"/>
                </a:moveTo>
                <a:lnTo>
                  <a:pt x="32625" y="32627"/>
                </a:lnTo>
                <a:lnTo>
                  <a:pt x="2701" y="32627"/>
                </a:lnTo>
                <a:lnTo>
                  <a:pt x="2701" y="2701"/>
                </a:lnTo>
                <a:close/>
                <a:moveTo>
                  <a:pt x="0" y="1"/>
                </a:moveTo>
                <a:lnTo>
                  <a:pt x="0" y="35326"/>
                </a:lnTo>
                <a:lnTo>
                  <a:pt x="35324" y="35326"/>
                </a:lnTo>
                <a:lnTo>
                  <a:pt x="35324" y="1"/>
                </a:lnTo>
                <a:close/>
              </a:path>
            </a:pathLst>
          </a:cu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964105" y="262677"/>
            <a:ext cx="1179900" cy="501300"/>
          </a:xfrm>
          <a:prstGeom prst="rect">
            <a:avLst/>
          </a:pr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964109" y="255421"/>
            <a:ext cx="1179651" cy="1841236"/>
          </a:xfrm>
          <a:custGeom>
            <a:avLst/>
            <a:gdLst/>
            <a:ahLst/>
            <a:cxnLst/>
            <a:rect l="l" t="t" r="r" b="b"/>
            <a:pathLst>
              <a:path w="36675" h="57239" extrusionOk="0">
                <a:moveTo>
                  <a:pt x="32624" y="4049"/>
                </a:moveTo>
                <a:lnTo>
                  <a:pt x="32624" y="53189"/>
                </a:lnTo>
                <a:lnTo>
                  <a:pt x="4049" y="53189"/>
                </a:lnTo>
                <a:lnTo>
                  <a:pt x="4049" y="4049"/>
                </a:lnTo>
                <a:close/>
                <a:moveTo>
                  <a:pt x="1" y="0"/>
                </a:moveTo>
                <a:lnTo>
                  <a:pt x="1" y="57238"/>
                </a:lnTo>
                <a:lnTo>
                  <a:pt x="36674" y="57238"/>
                </a:lnTo>
                <a:lnTo>
                  <a:pt x="36674" y="0"/>
                </a:lnTo>
                <a:close/>
              </a:path>
            </a:pathLst>
          </a:cu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964109" y="2304618"/>
            <a:ext cx="1179651" cy="1841236"/>
          </a:xfrm>
          <a:custGeom>
            <a:avLst/>
            <a:gdLst/>
            <a:ahLst/>
            <a:cxnLst/>
            <a:rect l="l" t="t" r="r" b="b"/>
            <a:pathLst>
              <a:path w="36675" h="57239" extrusionOk="0">
                <a:moveTo>
                  <a:pt x="32624" y="4049"/>
                </a:moveTo>
                <a:lnTo>
                  <a:pt x="32624" y="53189"/>
                </a:lnTo>
                <a:lnTo>
                  <a:pt x="4049" y="53189"/>
                </a:lnTo>
                <a:lnTo>
                  <a:pt x="4049" y="4049"/>
                </a:lnTo>
                <a:close/>
                <a:moveTo>
                  <a:pt x="1" y="0"/>
                </a:moveTo>
                <a:lnTo>
                  <a:pt x="1" y="57238"/>
                </a:lnTo>
                <a:lnTo>
                  <a:pt x="36674" y="57238"/>
                </a:lnTo>
                <a:lnTo>
                  <a:pt x="36674" y="0"/>
                </a:lnTo>
                <a:close/>
              </a:path>
            </a:pathLst>
          </a:cu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7964105" y="1126170"/>
            <a:ext cx="1179733" cy="1219983"/>
          </a:xfrm>
          <a:custGeom>
            <a:avLst/>
            <a:gdLst/>
            <a:ahLst/>
            <a:cxnLst/>
            <a:rect l="l" t="t" r="r" b="b"/>
            <a:pathLst>
              <a:path w="35324" h="35326" extrusionOk="0">
                <a:moveTo>
                  <a:pt x="32625" y="2701"/>
                </a:moveTo>
                <a:lnTo>
                  <a:pt x="32625" y="32627"/>
                </a:lnTo>
                <a:lnTo>
                  <a:pt x="2701" y="32627"/>
                </a:lnTo>
                <a:lnTo>
                  <a:pt x="2701" y="2701"/>
                </a:lnTo>
                <a:close/>
                <a:moveTo>
                  <a:pt x="0" y="1"/>
                </a:moveTo>
                <a:lnTo>
                  <a:pt x="0" y="35326"/>
                </a:lnTo>
                <a:lnTo>
                  <a:pt x="35324" y="35326"/>
                </a:lnTo>
                <a:lnTo>
                  <a:pt x="35324" y="1"/>
                </a:lnTo>
                <a:close/>
              </a:path>
            </a:pathLst>
          </a:cu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964075" y="2708436"/>
            <a:ext cx="1179710" cy="1884507"/>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456685">
              <a:alpha val="74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7964082" y="12"/>
            <a:ext cx="1179733" cy="1219983"/>
          </a:xfrm>
          <a:custGeom>
            <a:avLst/>
            <a:gdLst/>
            <a:ahLst/>
            <a:cxnLst/>
            <a:rect l="l" t="t" r="r" b="b"/>
            <a:pathLst>
              <a:path w="35324" h="35326" extrusionOk="0">
                <a:moveTo>
                  <a:pt x="32625" y="2701"/>
                </a:moveTo>
                <a:lnTo>
                  <a:pt x="32625" y="32627"/>
                </a:lnTo>
                <a:lnTo>
                  <a:pt x="2701" y="32627"/>
                </a:lnTo>
                <a:lnTo>
                  <a:pt x="2701" y="2701"/>
                </a:lnTo>
                <a:close/>
                <a:moveTo>
                  <a:pt x="0" y="1"/>
                </a:moveTo>
                <a:lnTo>
                  <a:pt x="0" y="35326"/>
                </a:lnTo>
                <a:lnTo>
                  <a:pt x="35324" y="35326"/>
                </a:lnTo>
                <a:lnTo>
                  <a:pt x="35324" y="1"/>
                </a:lnTo>
                <a:close/>
              </a:path>
            </a:pathLst>
          </a:custGeom>
          <a:solidFill>
            <a:srgbClr val="456685">
              <a:alpha val="74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07"/>
        <p:cNvGrpSpPr/>
        <p:nvPr/>
      </p:nvGrpSpPr>
      <p:grpSpPr>
        <a:xfrm>
          <a:off x="0" y="0"/>
          <a:ext cx="0" cy="0"/>
          <a:chOff x="0" y="0"/>
          <a:chExt cx="0" cy="0"/>
        </a:xfrm>
      </p:grpSpPr>
      <p:pic>
        <p:nvPicPr>
          <p:cNvPr id="108" name="Google Shape;108;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9" name="Google Shape;109;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0" name="Google Shape;110;p13"/>
          <p:cNvSpPr txBox="1">
            <a:spLocks noGrp="1"/>
          </p:cNvSpPr>
          <p:nvPr>
            <p:ph type="title" idx="2" hasCustomPrompt="1"/>
          </p:nvPr>
        </p:nvSpPr>
        <p:spPr>
          <a:xfrm>
            <a:off x="818402" y="1557083"/>
            <a:ext cx="734700" cy="539400"/>
          </a:xfrm>
          <a:prstGeom prst="rect">
            <a:avLst/>
          </a:prstGeom>
          <a:solidFill>
            <a:schemeClr val="dk2"/>
          </a:solid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b="0">
                <a:latin typeface="Plus Jakarta Sans SemiBold"/>
                <a:ea typeface="Plus Jakarta Sans SemiBold"/>
                <a:cs typeface="Plus Jakarta Sans SemiBold"/>
                <a:sym typeface="Plus Jakarta Sans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1" name="Google Shape;111;p13"/>
          <p:cNvSpPr txBox="1">
            <a:spLocks noGrp="1"/>
          </p:cNvSpPr>
          <p:nvPr>
            <p:ph type="title" idx="3" hasCustomPrompt="1"/>
          </p:nvPr>
        </p:nvSpPr>
        <p:spPr>
          <a:xfrm>
            <a:off x="818402" y="3066691"/>
            <a:ext cx="734700" cy="539400"/>
          </a:xfrm>
          <a:prstGeom prst="rect">
            <a:avLst/>
          </a:prstGeom>
          <a:solidFill>
            <a:schemeClr val="lt2"/>
          </a:solid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b="0">
                <a:latin typeface="Plus Jakarta Sans SemiBold"/>
                <a:ea typeface="Plus Jakarta Sans SemiBold"/>
                <a:cs typeface="Plus Jakarta Sans SemiBold"/>
                <a:sym typeface="Plus Jakarta Sans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2" name="Google Shape;112;p13"/>
          <p:cNvSpPr txBox="1">
            <a:spLocks noGrp="1"/>
          </p:cNvSpPr>
          <p:nvPr>
            <p:ph type="title" idx="4" hasCustomPrompt="1"/>
          </p:nvPr>
        </p:nvSpPr>
        <p:spPr>
          <a:xfrm>
            <a:off x="3289077" y="1557083"/>
            <a:ext cx="734700" cy="539400"/>
          </a:xfrm>
          <a:prstGeom prst="rect">
            <a:avLst/>
          </a:prstGeom>
          <a:solidFill>
            <a:schemeClr val="lt2"/>
          </a:solid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b="0">
                <a:latin typeface="Plus Jakarta Sans SemiBold"/>
                <a:ea typeface="Plus Jakarta Sans SemiBold"/>
                <a:cs typeface="Plus Jakarta Sans SemiBold"/>
                <a:sym typeface="Plus Jakarta Sans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3" name="Google Shape;113;p13"/>
          <p:cNvSpPr txBox="1">
            <a:spLocks noGrp="1"/>
          </p:cNvSpPr>
          <p:nvPr>
            <p:ph type="title" idx="5" hasCustomPrompt="1"/>
          </p:nvPr>
        </p:nvSpPr>
        <p:spPr>
          <a:xfrm>
            <a:off x="3289077" y="3066691"/>
            <a:ext cx="734700" cy="539400"/>
          </a:xfrm>
          <a:prstGeom prst="rect">
            <a:avLst/>
          </a:prstGeom>
          <a:solidFill>
            <a:schemeClr val="dk2"/>
          </a:solidFill>
          <a:ln>
            <a:noFill/>
          </a:ln>
        </p:spPr>
        <p:txBody>
          <a:bodyPr spcFirstLastPara="1" wrap="square" lIns="91425" tIns="91425" rIns="91425" bIns="91425" anchor="ctr" anchorCtr="0">
            <a:noAutofit/>
          </a:bodyPr>
          <a:lstStyle>
            <a:lvl1pPr lvl="0" algn="ctr" rtl="0">
              <a:spcBef>
                <a:spcPts val="0"/>
              </a:spcBef>
              <a:spcAft>
                <a:spcPts val="0"/>
              </a:spcAft>
              <a:buSzPts val="3000"/>
              <a:buNone/>
              <a:defRPr sz="3000" b="0">
                <a:latin typeface="Plus Jakarta Sans SemiBold"/>
                <a:ea typeface="Plus Jakarta Sans SemiBold"/>
                <a:cs typeface="Plus Jakarta Sans SemiBold"/>
                <a:sym typeface="Plus Jakarta Sans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4" name="Google Shape;114;p13"/>
          <p:cNvSpPr txBox="1">
            <a:spLocks noGrp="1"/>
          </p:cNvSpPr>
          <p:nvPr>
            <p:ph type="title" idx="6" hasCustomPrompt="1"/>
          </p:nvPr>
        </p:nvSpPr>
        <p:spPr>
          <a:xfrm>
            <a:off x="5759752" y="1557083"/>
            <a:ext cx="734700" cy="539400"/>
          </a:xfrm>
          <a:prstGeom prst="rect">
            <a:avLst/>
          </a:prstGeom>
          <a:solidFill>
            <a:schemeClr val="dk2"/>
          </a:solidFill>
        </p:spPr>
        <p:txBody>
          <a:bodyPr spcFirstLastPara="1" wrap="square" lIns="91425" tIns="91425" rIns="91425" bIns="91425" anchor="ctr" anchorCtr="0">
            <a:noAutofit/>
          </a:bodyPr>
          <a:lstStyle>
            <a:lvl1pPr lvl="0" rtl="0">
              <a:spcBef>
                <a:spcPts val="0"/>
              </a:spcBef>
              <a:spcAft>
                <a:spcPts val="0"/>
              </a:spcAft>
              <a:buSzPts val="3000"/>
              <a:buNone/>
              <a:defRPr sz="3000" b="0">
                <a:latin typeface="Plus Jakarta Sans SemiBold"/>
                <a:ea typeface="Plus Jakarta Sans SemiBold"/>
                <a:cs typeface="Plus Jakarta Sans SemiBold"/>
                <a:sym typeface="Plus Jakarta Sans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5" name="Google Shape;115;p13"/>
          <p:cNvSpPr txBox="1">
            <a:spLocks noGrp="1"/>
          </p:cNvSpPr>
          <p:nvPr>
            <p:ph type="title" idx="7" hasCustomPrompt="1"/>
          </p:nvPr>
        </p:nvSpPr>
        <p:spPr>
          <a:xfrm>
            <a:off x="5759752" y="3066691"/>
            <a:ext cx="734700" cy="539400"/>
          </a:xfrm>
          <a:prstGeom prst="rect">
            <a:avLst/>
          </a:prstGeom>
          <a:solidFill>
            <a:schemeClr val="lt2"/>
          </a:solidFill>
        </p:spPr>
        <p:txBody>
          <a:bodyPr spcFirstLastPara="1" wrap="square" lIns="91425" tIns="91425" rIns="91425" bIns="91425" anchor="ctr" anchorCtr="0">
            <a:noAutofit/>
          </a:bodyPr>
          <a:lstStyle>
            <a:lvl1pPr lvl="0" rtl="0">
              <a:spcBef>
                <a:spcPts val="0"/>
              </a:spcBef>
              <a:spcAft>
                <a:spcPts val="0"/>
              </a:spcAft>
              <a:buSzPts val="3000"/>
              <a:buNone/>
              <a:defRPr sz="3000" b="0">
                <a:latin typeface="Plus Jakarta Sans SemiBold"/>
                <a:ea typeface="Plus Jakarta Sans SemiBold"/>
                <a:cs typeface="Plus Jakarta Sans SemiBold"/>
                <a:sym typeface="Plus Jakarta Sans SemiBold"/>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16" name="Google Shape;116;p13"/>
          <p:cNvSpPr txBox="1">
            <a:spLocks noGrp="1"/>
          </p:cNvSpPr>
          <p:nvPr>
            <p:ph type="subTitle" idx="1"/>
          </p:nvPr>
        </p:nvSpPr>
        <p:spPr>
          <a:xfrm>
            <a:off x="720000" y="234507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Plus Jakarta Sans SemiBold"/>
                <a:ea typeface="Plus Jakarta Sans SemiBold"/>
                <a:cs typeface="Plus Jakarta Sans SemiBold"/>
                <a:sym typeface="Plus Jakarta Sans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7" name="Google Shape;117;p13"/>
          <p:cNvSpPr txBox="1">
            <a:spLocks noGrp="1"/>
          </p:cNvSpPr>
          <p:nvPr>
            <p:ph type="subTitle" idx="8"/>
          </p:nvPr>
        </p:nvSpPr>
        <p:spPr>
          <a:xfrm>
            <a:off x="3190675" y="234507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Plus Jakarta Sans SemiBold"/>
                <a:ea typeface="Plus Jakarta Sans SemiBold"/>
                <a:cs typeface="Plus Jakarta Sans SemiBold"/>
                <a:sym typeface="Plus Jakarta Sans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8" name="Google Shape;118;p13"/>
          <p:cNvSpPr txBox="1">
            <a:spLocks noGrp="1"/>
          </p:cNvSpPr>
          <p:nvPr>
            <p:ph type="subTitle" idx="9"/>
          </p:nvPr>
        </p:nvSpPr>
        <p:spPr>
          <a:xfrm>
            <a:off x="5661350" y="2345075"/>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Plus Jakarta Sans SemiBold"/>
                <a:ea typeface="Plus Jakarta Sans SemiBold"/>
                <a:cs typeface="Plus Jakarta Sans SemiBold"/>
                <a:sym typeface="Plus Jakarta Sans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19" name="Google Shape;119;p13"/>
          <p:cNvSpPr txBox="1">
            <a:spLocks noGrp="1"/>
          </p:cNvSpPr>
          <p:nvPr>
            <p:ph type="subTitle" idx="13"/>
          </p:nvPr>
        </p:nvSpPr>
        <p:spPr>
          <a:xfrm>
            <a:off x="720000" y="3854750"/>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Plus Jakarta Sans SemiBold"/>
                <a:ea typeface="Plus Jakarta Sans SemiBold"/>
                <a:cs typeface="Plus Jakarta Sans SemiBold"/>
                <a:sym typeface="Plus Jakarta Sans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0" name="Google Shape;120;p13"/>
          <p:cNvSpPr txBox="1">
            <a:spLocks noGrp="1"/>
          </p:cNvSpPr>
          <p:nvPr>
            <p:ph type="subTitle" idx="14"/>
          </p:nvPr>
        </p:nvSpPr>
        <p:spPr>
          <a:xfrm>
            <a:off x="3190675" y="3854750"/>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Plus Jakarta Sans SemiBold"/>
                <a:ea typeface="Plus Jakarta Sans SemiBold"/>
                <a:cs typeface="Plus Jakarta Sans SemiBold"/>
                <a:sym typeface="Plus Jakarta Sans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1" name="Google Shape;121;p13"/>
          <p:cNvSpPr txBox="1">
            <a:spLocks noGrp="1"/>
          </p:cNvSpPr>
          <p:nvPr>
            <p:ph type="subTitle" idx="15"/>
          </p:nvPr>
        </p:nvSpPr>
        <p:spPr>
          <a:xfrm>
            <a:off x="5661350" y="3854750"/>
            <a:ext cx="2305500" cy="394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Plus Jakarta Sans SemiBold"/>
                <a:ea typeface="Plus Jakarta Sans SemiBold"/>
                <a:cs typeface="Plus Jakarta Sans SemiBold"/>
                <a:sym typeface="Plus Jakarta Sans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22" name="Google Shape;122;p13"/>
          <p:cNvSpPr/>
          <p:nvPr/>
        </p:nvSpPr>
        <p:spPr>
          <a:xfrm>
            <a:off x="8424000" y="824228"/>
            <a:ext cx="1114800" cy="609300"/>
          </a:xfrm>
          <a:prstGeom prst="rect">
            <a:avLst/>
          </a:pr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3"/>
          <p:cNvSpPr/>
          <p:nvPr/>
        </p:nvSpPr>
        <p:spPr>
          <a:xfrm>
            <a:off x="8424001" y="824228"/>
            <a:ext cx="1114993" cy="1781126"/>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3"/>
          <p:cNvSpPr/>
          <p:nvPr/>
        </p:nvSpPr>
        <p:spPr>
          <a:xfrm>
            <a:off x="7968054" y="3933930"/>
            <a:ext cx="1173993" cy="1213978"/>
          </a:xfrm>
          <a:custGeom>
            <a:avLst/>
            <a:gdLst/>
            <a:ahLst/>
            <a:cxnLst/>
            <a:rect l="l" t="t" r="r" b="b"/>
            <a:pathLst>
              <a:path w="35324" h="35326" extrusionOk="0">
                <a:moveTo>
                  <a:pt x="32625" y="2701"/>
                </a:moveTo>
                <a:lnTo>
                  <a:pt x="32625" y="32627"/>
                </a:lnTo>
                <a:lnTo>
                  <a:pt x="2701" y="32627"/>
                </a:lnTo>
                <a:lnTo>
                  <a:pt x="2701" y="2701"/>
                </a:lnTo>
                <a:close/>
                <a:moveTo>
                  <a:pt x="0" y="1"/>
                </a:moveTo>
                <a:lnTo>
                  <a:pt x="0" y="35326"/>
                </a:lnTo>
                <a:lnTo>
                  <a:pt x="35324" y="35326"/>
                </a:lnTo>
                <a:lnTo>
                  <a:pt x="35324" y="1"/>
                </a:lnTo>
                <a:close/>
              </a:path>
            </a:pathLst>
          </a:cu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13"/>
          <p:cNvSpPr/>
          <p:nvPr/>
        </p:nvSpPr>
        <p:spPr>
          <a:xfrm>
            <a:off x="8443927" y="1975090"/>
            <a:ext cx="1074944" cy="1677532"/>
          </a:xfrm>
          <a:custGeom>
            <a:avLst/>
            <a:gdLst/>
            <a:ahLst/>
            <a:cxnLst/>
            <a:rect l="l" t="t" r="r" b="b"/>
            <a:pathLst>
              <a:path w="36675" h="57239" extrusionOk="0">
                <a:moveTo>
                  <a:pt x="32624" y="4049"/>
                </a:moveTo>
                <a:lnTo>
                  <a:pt x="32624" y="53189"/>
                </a:lnTo>
                <a:lnTo>
                  <a:pt x="4049" y="53189"/>
                </a:lnTo>
                <a:lnTo>
                  <a:pt x="4049" y="4049"/>
                </a:lnTo>
                <a:close/>
                <a:moveTo>
                  <a:pt x="1" y="0"/>
                </a:moveTo>
                <a:lnTo>
                  <a:pt x="1" y="57238"/>
                </a:lnTo>
                <a:lnTo>
                  <a:pt x="36674" y="57238"/>
                </a:lnTo>
                <a:lnTo>
                  <a:pt x="36674" y="0"/>
                </a:lnTo>
                <a:close/>
              </a:path>
            </a:pathLst>
          </a:custGeom>
          <a:solidFill>
            <a:srgbClr val="8D8E93">
              <a:alpha val="7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13"/>
          <p:cNvSpPr/>
          <p:nvPr/>
        </p:nvSpPr>
        <p:spPr>
          <a:xfrm>
            <a:off x="8460700" y="3107455"/>
            <a:ext cx="785814" cy="1255284"/>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206700" y="4576330"/>
            <a:ext cx="785814" cy="1255284"/>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p:nvPr/>
        </p:nvSpPr>
        <p:spPr>
          <a:xfrm rot="-5400000">
            <a:off x="947951" y="4576332"/>
            <a:ext cx="785814" cy="1255284"/>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456685">
              <a:alpha val="74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13"/>
          <p:cNvSpPr/>
          <p:nvPr/>
        </p:nvSpPr>
        <p:spPr>
          <a:xfrm>
            <a:off x="1926603" y="4806230"/>
            <a:ext cx="1074944" cy="1677532"/>
          </a:xfrm>
          <a:custGeom>
            <a:avLst/>
            <a:gdLst/>
            <a:ahLst/>
            <a:cxnLst/>
            <a:rect l="l" t="t" r="r" b="b"/>
            <a:pathLst>
              <a:path w="36675" h="57239" extrusionOk="0">
                <a:moveTo>
                  <a:pt x="32624" y="4049"/>
                </a:moveTo>
                <a:lnTo>
                  <a:pt x="32624" y="53189"/>
                </a:lnTo>
                <a:lnTo>
                  <a:pt x="4049" y="53189"/>
                </a:lnTo>
                <a:lnTo>
                  <a:pt x="4049" y="4049"/>
                </a:lnTo>
                <a:close/>
                <a:moveTo>
                  <a:pt x="1" y="0"/>
                </a:moveTo>
                <a:lnTo>
                  <a:pt x="1" y="57238"/>
                </a:lnTo>
                <a:lnTo>
                  <a:pt x="36674" y="57238"/>
                </a:lnTo>
                <a:lnTo>
                  <a:pt x="36674" y="0"/>
                </a:lnTo>
                <a:close/>
              </a:path>
            </a:pathLst>
          </a:cu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13"/>
          <p:cNvSpPr/>
          <p:nvPr/>
        </p:nvSpPr>
        <p:spPr>
          <a:xfrm>
            <a:off x="720000" y="4811075"/>
            <a:ext cx="272400" cy="785700"/>
          </a:xfrm>
          <a:prstGeom prst="rect">
            <a:avLst/>
          </a:pr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169"/>
        <p:cNvGrpSpPr/>
        <p:nvPr/>
      </p:nvGrpSpPr>
      <p:grpSpPr>
        <a:xfrm>
          <a:off x="0" y="0"/>
          <a:ext cx="0" cy="0"/>
          <a:chOff x="0" y="0"/>
          <a:chExt cx="0" cy="0"/>
        </a:xfrm>
      </p:grpSpPr>
      <p:pic>
        <p:nvPicPr>
          <p:cNvPr id="170" name="Google Shape;170;p18"/>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1" name="Google Shape;171;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72" name="Google Shape;172;p18"/>
          <p:cNvSpPr txBox="1">
            <a:spLocks noGrp="1"/>
          </p:cNvSpPr>
          <p:nvPr>
            <p:ph type="subTitle" idx="1"/>
          </p:nvPr>
        </p:nvSpPr>
        <p:spPr>
          <a:xfrm>
            <a:off x="937625" y="2855245"/>
            <a:ext cx="21753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73" name="Google Shape;173;p18"/>
          <p:cNvSpPr txBox="1">
            <a:spLocks noGrp="1"/>
          </p:cNvSpPr>
          <p:nvPr>
            <p:ph type="subTitle" idx="2"/>
          </p:nvPr>
        </p:nvSpPr>
        <p:spPr>
          <a:xfrm>
            <a:off x="3484350" y="2855245"/>
            <a:ext cx="21753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74" name="Google Shape;174;p18"/>
          <p:cNvSpPr txBox="1">
            <a:spLocks noGrp="1"/>
          </p:cNvSpPr>
          <p:nvPr>
            <p:ph type="subTitle" idx="3"/>
          </p:nvPr>
        </p:nvSpPr>
        <p:spPr>
          <a:xfrm>
            <a:off x="6031075" y="2855245"/>
            <a:ext cx="21753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75" name="Google Shape;175;p18"/>
          <p:cNvSpPr txBox="1">
            <a:spLocks noGrp="1"/>
          </p:cNvSpPr>
          <p:nvPr>
            <p:ph type="subTitle" idx="4"/>
          </p:nvPr>
        </p:nvSpPr>
        <p:spPr>
          <a:xfrm>
            <a:off x="937625" y="2303353"/>
            <a:ext cx="21753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Plus Jakarta Sans SemiBold"/>
                <a:ea typeface="Plus Jakarta Sans SemiBold"/>
                <a:cs typeface="Plus Jakarta Sans SemiBold"/>
                <a:sym typeface="Plus Jakarta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6" name="Google Shape;176;p18"/>
          <p:cNvSpPr txBox="1">
            <a:spLocks noGrp="1"/>
          </p:cNvSpPr>
          <p:nvPr>
            <p:ph type="subTitle" idx="5"/>
          </p:nvPr>
        </p:nvSpPr>
        <p:spPr>
          <a:xfrm>
            <a:off x="3484350" y="2303353"/>
            <a:ext cx="21753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Plus Jakarta Sans SemiBold"/>
                <a:ea typeface="Plus Jakarta Sans SemiBold"/>
                <a:cs typeface="Plus Jakarta Sans SemiBold"/>
                <a:sym typeface="Plus Jakarta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7" name="Google Shape;177;p18"/>
          <p:cNvSpPr txBox="1">
            <a:spLocks noGrp="1"/>
          </p:cNvSpPr>
          <p:nvPr>
            <p:ph type="subTitle" idx="6"/>
          </p:nvPr>
        </p:nvSpPr>
        <p:spPr>
          <a:xfrm>
            <a:off x="6031075" y="2303353"/>
            <a:ext cx="21753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Plus Jakarta Sans SemiBold"/>
                <a:ea typeface="Plus Jakarta Sans SemiBold"/>
                <a:cs typeface="Plus Jakarta Sans SemiBold"/>
                <a:sym typeface="Plus Jakarta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78" name="Google Shape;178;p18"/>
          <p:cNvSpPr/>
          <p:nvPr/>
        </p:nvSpPr>
        <p:spPr>
          <a:xfrm>
            <a:off x="150450" y="2557300"/>
            <a:ext cx="562800" cy="216000"/>
          </a:xfrm>
          <a:prstGeom prst="rect">
            <a:avLst/>
          </a:prstGeom>
          <a:solidFill>
            <a:srgbClr val="E9D037">
              <a:alpha val="829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8"/>
          <p:cNvSpPr/>
          <p:nvPr/>
        </p:nvSpPr>
        <p:spPr>
          <a:xfrm>
            <a:off x="-728652" y="147620"/>
            <a:ext cx="1179710" cy="1884507"/>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8D8E93">
              <a:alpha val="7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8"/>
          <p:cNvSpPr/>
          <p:nvPr/>
        </p:nvSpPr>
        <p:spPr>
          <a:xfrm>
            <a:off x="-451207" y="147625"/>
            <a:ext cx="909593" cy="940643"/>
          </a:xfrm>
          <a:custGeom>
            <a:avLst/>
            <a:gdLst/>
            <a:ahLst/>
            <a:cxnLst/>
            <a:rect l="l" t="t" r="r" b="b"/>
            <a:pathLst>
              <a:path w="35324" h="35326" extrusionOk="0">
                <a:moveTo>
                  <a:pt x="32625" y="2701"/>
                </a:moveTo>
                <a:lnTo>
                  <a:pt x="32625" y="32627"/>
                </a:lnTo>
                <a:lnTo>
                  <a:pt x="2701" y="32627"/>
                </a:lnTo>
                <a:lnTo>
                  <a:pt x="2701" y="2701"/>
                </a:lnTo>
                <a:close/>
                <a:moveTo>
                  <a:pt x="0" y="1"/>
                </a:moveTo>
                <a:lnTo>
                  <a:pt x="0" y="35326"/>
                </a:lnTo>
                <a:lnTo>
                  <a:pt x="35324" y="35326"/>
                </a:lnTo>
                <a:lnTo>
                  <a:pt x="35324" y="1"/>
                </a:lnTo>
                <a:close/>
              </a:path>
            </a:pathLst>
          </a:cu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8"/>
          <p:cNvSpPr/>
          <p:nvPr/>
        </p:nvSpPr>
        <p:spPr>
          <a:xfrm>
            <a:off x="150450" y="1442475"/>
            <a:ext cx="569562" cy="1330830"/>
          </a:xfrm>
          <a:custGeom>
            <a:avLst/>
            <a:gdLst/>
            <a:ahLst/>
            <a:cxnLst/>
            <a:rect l="l" t="t" r="r" b="b"/>
            <a:pathLst>
              <a:path w="34425" h="80437" extrusionOk="0">
                <a:moveTo>
                  <a:pt x="32624" y="1801"/>
                </a:moveTo>
                <a:lnTo>
                  <a:pt x="32624" y="78636"/>
                </a:lnTo>
                <a:lnTo>
                  <a:pt x="1798" y="78636"/>
                </a:lnTo>
                <a:lnTo>
                  <a:pt x="1798" y="1801"/>
                </a:lnTo>
                <a:close/>
                <a:moveTo>
                  <a:pt x="1" y="0"/>
                </a:moveTo>
                <a:lnTo>
                  <a:pt x="1" y="80437"/>
                </a:lnTo>
                <a:lnTo>
                  <a:pt x="34424" y="80437"/>
                </a:lnTo>
                <a:lnTo>
                  <a:pt x="344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8"/>
          <p:cNvSpPr/>
          <p:nvPr/>
        </p:nvSpPr>
        <p:spPr>
          <a:xfrm rot="10800000">
            <a:off x="8614418" y="2277408"/>
            <a:ext cx="1179733" cy="1219983"/>
          </a:xfrm>
          <a:custGeom>
            <a:avLst/>
            <a:gdLst/>
            <a:ahLst/>
            <a:cxnLst/>
            <a:rect l="l" t="t" r="r" b="b"/>
            <a:pathLst>
              <a:path w="35324" h="35326" extrusionOk="0">
                <a:moveTo>
                  <a:pt x="32625" y="2701"/>
                </a:moveTo>
                <a:lnTo>
                  <a:pt x="32625" y="32627"/>
                </a:lnTo>
                <a:lnTo>
                  <a:pt x="2701" y="32627"/>
                </a:lnTo>
                <a:lnTo>
                  <a:pt x="2701" y="2701"/>
                </a:lnTo>
                <a:close/>
                <a:moveTo>
                  <a:pt x="0" y="1"/>
                </a:moveTo>
                <a:lnTo>
                  <a:pt x="0" y="35326"/>
                </a:lnTo>
                <a:lnTo>
                  <a:pt x="35324" y="35326"/>
                </a:lnTo>
                <a:lnTo>
                  <a:pt x="35324" y="1"/>
                </a:lnTo>
                <a:close/>
              </a:path>
            </a:pathLst>
          </a:custGeom>
          <a:solidFill>
            <a:srgbClr val="456685">
              <a:alpha val="74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8"/>
          <p:cNvSpPr/>
          <p:nvPr/>
        </p:nvSpPr>
        <p:spPr>
          <a:xfrm>
            <a:off x="8424000" y="2914636"/>
            <a:ext cx="486597" cy="1136977"/>
          </a:xfrm>
          <a:custGeom>
            <a:avLst/>
            <a:gdLst/>
            <a:ahLst/>
            <a:cxnLst/>
            <a:rect l="l" t="t" r="r" b="b"/>
            <a:pathLst>
              <a:path w="34425" h="80437" extrusionOk="0">
                <a:moveTo>
                  <a:pt x="32624" y="1801"/>
                </a:moveTo>
                <a:lnTo>
                  <a:pt x="32624" y="78636"/>
                </a:lnTo>
                <a:lnTo>
                  <a:pt x="1798" y="78636"/>
                </a:lnTo>
                <a:lnTo>
                  <a:pt x="1798" y="1801"/>
                </a:lnTo>
                <a:close/>
                <a:moveTo>
                  <a:pt x="1" y="0"/>
                </a:moveTo>
                <a:lnTo>
                  <a:pt x="1" y="80437"/>
                </a:lnTo>
                <a:lnTo>
                  <a:pt x="34424" y="80437"/>
                </a:lnTo>
                <a:lnTo>
                  <a:pt x="344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8"/>
          <p:cNvSpPr/>
          <p:nvPr/>
        </p:nvSpPr>
        <p:spPr>
          <a:xfrm rot="-5400000">
            <a:off x="8424002" y="2644101"/>
            <a:ext cx="486600" cy="486600"/>
          </a:xfrm>
          <a:prstGeom prst="rect">
            <a:avLst/>
          </a:pr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185"/>
        <p:cNvGrpSpPr/>
        <p:nvPr/>
      </p:nvGrpSpPr>
      <p:grpSpPr>
        <a:xfrm>
          <a:off x="0" y="0"/>
          <a:ext cx="0" cy="0"/>
          <a:chOff x="0" y="0"/>
          <a:chExt cx="0" cy="0"/>
        </a:xfrm>
      </p:grpSpPr>
      <p:pic>
        <p:nvPicPr>
          <p:cNvPr id="186" name="Google Shape;186;p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187" name="Google Shape;187;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88" name="Google Shape;188;p19"/>
          <p:cNvSpPr txBox="1">
            <a:spLocks noGrp="1"/>
          </p:cNvSpPr>
          <p:nvPr>
            <p:ph type="subTitle" idx="1"/>
          </p:nvPr>
        </p:nvSpPr>
        <p:spPr>
          <a:xfrm>
            <a:off x="1535990" y="2039011"/>
            <a:ext cx="2811000" cy="9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89" name="Google Shape;189;p19"/>
          <p:cNvSpPr txBox="1">
            <a:spLocks noGrp="1"/>
          </p:cNvSpPr>
          <p:nvPr>
            <p:ph type="subTitle" idx="2"/>
          </p:nvPr>
        </p:nvSpPr>
        <p:spPr>
          <a:xfrm>
            <a:off x="5620520" y="2039011"/>
            <a:ext cx="2811000" cy="905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90" name="Google Shape;190;p19"/>
          <p:cNvSpPr txBox="1">
            <a:spLocks noGrp="1"/>
          </p:cNvSpPr>
          <p:nvPr>
            <p:ph type="subTitle" idx="3"/>
          </p:nvPr>
        </p:nvSpPr>
        <p:spPr>
          <a:xfrm>
            <a:off x="1536000" y="3699576"/>
            <a:ext cx="2811000" cy="90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91" name="Google Shape;191;p19"/>
          <p:cNvSpPr txBox="1">
            <a:spLocks noGrp="1"/>
          </p:cNvSpPr>
          <p:nvPr>
            <p:ph type="subTitle" idx="4"/>
          </p:nvPr>
        </p:nvSpPr>
        <p:spPr>
          <a:xfrm>
            <a:off x="5620527" y="3699576"/>
            <a:ext cx="2811000" cy="904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192" name="Google Shape;192;p19"/>
          <p:cNvSpPr txBox="1">
            <a:spLocks noGrp="1"/>
          </p:cNvSpPr>
          <p:nvPr>
            <p:ph type="subTitle" idx="5"/>
          </p:nvPr>
        </p:nvSpPr>
        <p:spPr>
          <a:xfrm>
            <a:off x="1535990" y="1745661"/>
            <a:ext cx="2811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Plus Jakarta Sans SemiBold"/>
                <a:ea typeface="Plus Jakarta Sans SemiBold"/>
                <a:cs typeface="Plus Jakarta Sans SemiBold"/>
                <a:sym typeface="Plus Jakarta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3" name="Google Shape;193;p19"/>
          <p:cNvSpPr txBox="1">
            <a:spLocks noGrp="1"/>
          </p:cNvSpPr>
          <p:nvPr>
            <p:ph type="subTitle" idx="6"/>
          </p:nvPr>
        </p:nvSpPr>
        <p:spPr>
          <a:xfrm>
            <a:off x="1535990" y="3406311"/>
            <a:ext cx="2811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Plus Jakarta Sans SemiBold"/>
                <a:ea typeface="Plus Jakarta Sans SemiBold"/>
                <a:cs typeface="Plus Jakarta Sans SemiBold"/>
                <a:sym typeface="Plus Jakarta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4" name="Google Shape;194;p19"/>
          <p:cNvSpPr txBox="1">
            <a:spLocks noGrp="1"/>
          </p:cNvSpPr>
          <p:nvPr>
            <p:ph type="subTitle" idx="7"/>
          </p:nvPr>
        </p:nvSpPr>
        <p:spPr>
          <a:xfrm>
            <a:off x="5620494" y="1745661"/>
            <a:ext cx="2811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Plus Jakarta Sans SemiBold"/>
                <a:ea typeface="Plus Jakarta Sans SemiBold"/>
                <a:cs typeface="Plus Jakarta Sans SemiBold"/>
                <a:sym typeface="Plus Jakarta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5" name="Google Shape;195;p19"/>
          <p:cNvSpPr txBox="1">
            <a:spLocks noGrp="1"/>
          </p:cNvSpPr>
          <p:nvPr>
            <p:ph type="subTitle" idx="8"/>
          </p:nvPr>
        </p:nvSpPr>
        <p:spPr>
          <a:xfrm>
            <a:off x="5620494" y="3406311"/>
            <a:ext cx="2811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Plus Jakarta Sans SemiBold"/>
                <a:ea typeface="Plus Jakarta Sans SemiBold"/>
                <a:cs typeface="Plus Jakarta Sans SemiBold"/>
                <a:sym typeface="Plus Jakarta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196" name="Google Shape;196;p19"/>
          <p:cNvSpPr/>
          <p:nvPr/>
        </p:nvSpPr>
        <p:spPr>
          <a:xfrm rot="5400000">
            <a:off x="3377033" y="4703008"/>
            <a:ext cx="553793" cy="864166"/>
          </a:xfrm>
          <a:custGeom>
            <a:avLst/>
            <a:gdLst/>
            <a:ahLst/>
            <a:cxnLst/>
            <a:rect l="l" t="t" r="r" b="b"/>
            <a:pathLst>
              <a:path w="36675" h="57239" extrusionOk="0">
                <a:moveTo>
                  <a:pt x="32624" y="4049"/>
                </a:moveTo>
                <a:lnTo>
                  <a:pt x="32624" y="53189"/>
                </a:lnTo>
                <a:lnTo>
                  <a:pt x="4049" y="53189"/>
                </a:lnTo>
                <a:lnTo>
                  <a:pt x="4049" y="4049"/>
                </a:lnTo>
                <a:close/>
                <a:moveTo>
                  <a:pt x="1" y="0"/>
                </a:moveTo>
                <a:lnTo>
                  <a:pt x="1" y="57238"/>
                </a:lnTo>
                <a:lnTo>
                  <a:pt x="36674" y="57238"/>
                </a:lnTo>
                <a:lnTo>
                  <a:pt x="36674" y="0"/>
                </a:lnTo>
                <a:close/>
              </a:path>
            </a:pathLst>
          </a:custGeom>
          <a:solidFill>
            <a:srgbClr val="8D8E93">
              <a:alpha val="7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9"/>
          <p:cNvSpPr/>
          <p:nvPr/>
        </p:nvSpPr>
        <p:spPr>
          <a:xfrm>
            <a:off x="3693814" y="4858528"/>
            <a:ext cx="770946" cy="797220"/>
          </a:xfrm>
          <a:custGeom>
            <a:avLst/>
            <a:gdLst/>
            <a:ahLst/>
            <a:cxnLst/>
            <a:rect l="l" t="t" r="r" b="b"/>
            <a:pathLst>
              <a:path w="35324" h="35326" extrusionOk="0">
                <a:moveTo>
                  <a:pt x="32625" y="2701"/>
                </a:moveTo>
                <a:lnTo>
                  <a:pt x="32625" y="32627"/>
                </a:lnTo>
                <a:lnTo>
                  <a:pt x="2701" y="32627"/>
                </a:lnTo>
                <a:lnTo>
                  <a:pt x="2701" y="2701"/>
                </a:lnTo>
                <a:close/>
                <a:moveTo>
                  <a:pt x="0" y="1"/>
                </a:moveTo>
                <a:lnTo>
                  <a:pt x="0" y="35326"/>
                </a:lnTo>
                <a:lnTo>
                  <a:pt x="35324" y="35326"/>
                </a:lnTo>
                <a:lnTo>
                  <a:pt x="35324" y="1"/>
                </a:lnTo>
                <a:close/>
              </a:path>
            </a:pathLst>
          </a:cu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9"/>
          <p:cNvSpPr/>
          <p:nvPr/>
        </p:nvSpPr>
        <p:spPr>
          <a:xfrm rot="5400000">
            <a:off x="4724448" y="4375041"/>
            <a:ext cx="717933" cy="1677514"/>
          </a:xfrm>
          <a:custGeom>
            <a:avLst/>
            <a:gdLst/>
            <a:ahLst/>
            <a:cxnLst/>
            <a:rect l="l" t="t" r="r" b="b"/>
            <a:pathLst>
              <a:path w="34425" h="80437" extrusionOk="0">
                <a:moveTo>
                  <a:pt x="32624" y="1801"/>
                </a:moveTo>
                <a:lnTo>
                  <a:pt x="32624" y="78636"/>
                </a:lnTo>
                <a:lnTo>
                  <a:pt x="1798" y="78636"/>
                </a:lnTo>
                <a:lnTo>
                  <a:pt x="1798" y="1801"/>
                </a:lnTo>
                <a:close/>
                <a:moveTo>
                  <a:pt x="1" y="0"/>
                </a:moveTo>
                <a:lnTo>
                  <a:pt x="1" y="80437"/>
                </a:lnTo>
                <a:lnTo>
                  <a:pt x="34424" y="80437"/>
                </a:lnTo>
                <a:lnTo>
                  <a:pt x="34424" y="0"/>
                </a:lnTo>
                <a:close/>
              </a:path>
            </a:pathLst>
          </a:custGeom>
          <a:solidFill>
            <a:srgbClr val="456685">
              <a:alpha val="74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19"/>
          <p:cNvSpPr/>
          <p:nvPr/>
        </p:nvSpPr>
        <p:spPr>
          <a:xfrm rot="5400000" flipH="1">
            <a:off x="4726388" y="4589889"/>
            <a:ext cx="541200" cy="569400"/>
          </a:xfrm>
          <a:prstGeom prst="rect">
            <a:avLst/>
          </a:pr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9"/>
          <p:cNvSpPr/>
          <p:nvPr/>
        </p:nvSpPr>
        <p:spPr>
          <a:xfrm rot="5400000">
            <a:off x="7701213" y="-66889"/>
            <a:ext cx="582798" cy="930981"/>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456685">
              <a:alpha val="74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9"/>
          <p:cNvSpPr/>
          <p:nvPr/>
        </p:nvSpPr>
        <p:spPr>
          <a:xfrm rot="-5400000" flipH="1">
            <a:off x="7764023" y="136025"/>
            <a:ext cx="796800" cy="525000"/>
          </a:xfrm>
          <a:prstGeom prst="rect">
            <a:avLst/>
          </a:pr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9"/>
          <p:cNvSpPr/>
          <p:nvPr/>
        </p:nvSpPr>
        <p:spPr>
          <a:xfrm rot="5400000">
            <a:off x="8123342" y="-223432"/>
            <a:ext cx="797223" cy="1244090"/>
          </a:xfrm>
          <a:custGeom>
            <a:avLst/>
            <a:gdLst/>
            <a:ahLst/>
            <a:cxnLst/>
            <a:rect l="l" t="t" r="r" b="b"/>
            <a:pathLst>
              <a:path w="36675" h="57239" extrusionOk="0">
                <a:moveTo>
                  <a:pt x="32624" y="4049"/>
                </a:moveTo>
                <a:lnTo>
                  <a:pt x="32624" y="53189"/>
                </a:lnTo>
                <a:lnTo>
                  <a:pt x="4049" y="53189"/>
                </a:lnTo>
                <a:lnTo>
                  <a:pt x="4049" y="4049"/>
                </a:lnTo>
                <a:close/>
                <a:moveTo>
                  <a:pt x="1" y="0"/>
                </a:moveTo>
                <a:lnTo>
                  <a:pt x="1" y="57238"/>
                </a:lnTo>
                <a:lnTo>
                  <a:pt x="36674" y="57238"/>
                </a:lnTo>
                <a:lnTo>
                  <a:pt x="36674" y="0"/>
                </a:lnTo>
                <a:close/>
              </a:path>
            </a:pathLst>
          </a:custGeom>
          <a:solidFill>
            <a:srgbClr val="8D8E93">
              <a:alpha val="7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03"/>
        <p:cNvGrpSpPr/>
        <p:nvPr/>
      </p:nvGrpSpPr>
      <p:grpSpPr>
        <a:xfrm>
          <a:off x="0" y="0"/>
          <a:ext cx="0" cy="0"/>
          <a:chOff x="0" y="0"/>
          <a:chExt cx="0" cy="0"/>
        </a:xfrm>
      </p:grpSpPr>
      <p:pic>
        <p:nvPicPr>
          <p:cNvPr id="204" name="Google Shape;204;p20"/>
          <p:cNvPicPr preferRelativeResize="0"/>
          <p:nvPr/>
        </p:nvPicPr>
        <p:blipFill>
          <a:blip r:embed="rId2">
            <a:alphaModFix/>
          </a:blip>
          <a:stretch>
            <a:fillRect/>
          </a:stretch>
        </p:blipFill>
        <p:spPr>
          <a:xfrm>
            <a:off x="0" y="0"/>
            <a:ext cx="9144000" cy="5143500"/>
          </a:xfrm>
          <a:prstGeom prst="rect">
            <a:avLst/>
          </a:prstGeom>
          <a:noFill/>
          <a:ln>
            <a:noFill/>
          </a:ln>
        </p:spPr>
      </p:pic>
      <p:sp>
        <p:nvSpPr>
          <p:cNvPr id="205" name="Google Shape;205;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06" name="Google Shape;206;p20"/>
          <p:cNvSpPr txBox="1">
            <a:spLocks noGrp="1"/>
          </p:cNvSpPr>
          <p:nvPr>
            <p:ph type="subTitle" idx="1"/>
          </p:nvPr>
        </p:nvSpPr>
        <p:spPr>
          <a:xfrm>
            <a:off x="720000" y="1764327"/>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07" name="Google Shape;207;p20"/>
          <p:cNvSpPr txBox="1">
            <a:spLocks noGrp="1"/>
          </p:cNvSpPr>
          <p:nvPr>
            <p:ph type="subTitle" idx="2"/>
          </p:nvPr>
        </p:nvSpPr>
        <p:spPr>
          <a:xfrm>
            <a:off x="3579000" y="1764327"/>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08" name="Google Shape;208;p20"/>
          <p:cNvSpPr txBox="1">
            <a:spLocks noGrp="1"/>
          </p:cNvSpPr>
          <p:nvPr>
            <p:ph type="subTitle" idx="3"/>
          </p:nvPr>
        </p:nvSpPr>
        <p:spPr>
          <a:xfrm>
            <a:off x="720000" y="3494616"/>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09" name="Google Shape;209;p20"/>
          <p:cNvSpPr txBox="1">
            <a:spLocks noGrp="1"/>
          </p:cNvSpPr>
          <p:nvPr>
            <p:ph type="subTitle" idx="4"/>
          </p:nvPr>
        </p:nvSpPr>
        <p:spPr>
          <a:xfrm>
            <a:off x="3579000" y="3494616"/>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10" name="Google Shape;210;p20"/>
          <p:cNvSpPr txBox="1">
            <a:spLocks noGrp="1"/>
          </p:cNvSpPr>
          <p:nvPr>
            <p:ph type="subTitle" idx="5"/>
          </p:nvPr>
        </p:nvSpPr>
        <p:spPr>
          <a:xfrm>
            <a:off x="6437997" y="1764327"/>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11" name="Google Shape;211;p20"/>
          <p:cNvSpPr txBox="1">
            <a:spLocks noGrp="1"/>
          </p:cNvSpPr>
          <p:nvPr>
            <p:ph type="subTitle" idx="6"/>
          </p:nvPr>
        </p:nvSpPr>
        <p:spPr>
          <a:xfrm>
            <a:off x="6437997" y="3494616"/>
            <a:ext cx="19860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12" name="Google Shape;212;p20"/>
          <p:cNvSpPr txBox="1">
            <a:spLocks noGrp="1"/>
          </p:cNvSpPr>
          <p:nvPr>
            <p:ph type="subTitle" idx="7"/>
          </p:nvPr>
        </p:nvSpPr>
        <p:spPr>
          <a:xfrm>
            <a:off x="723905" y="1390429"/>
            <a:ext cx="197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Plus Jakarta Sans SemiBold"/>
                <a:ea typeface="Plus Jakarta Sans SemiBold"/>
                <a:cs typeface="Plus Jakarta Sans SemiBold"/>
                <a:sym typeface="Plus Jakarta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13" name="Google Shape;213;p20"/>
          <p:cNvSpPr txBox="1">
            <a:spLocks noGrp="1"/>
          </p:cNvSpPr>
          <p:nvPr>
            <p:ph type="subTitle" idx="8"/>
          </p:nvPr>
        </p:nvSpPr>
        <p:spPr>
          <a:xfrm>
            <a:off x="3582902" y="1390429"/>
            <a:ext cx="197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Plus Jakarta Sans SemiBold"/>
                <a:ea typeface="Plus Jakarta Sans SemiBold"/>
                <a:cs typeface="Plus Jakarta Sans SemiBold"/>
                <a:sym typeface="Plus Jakarta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14" name="Google Shape;214;p20"/>
          <p:cNvSpPr txBox="1">
            <a:spLocks noGrp="1"/>
          </p:cNvSpPr>
          <p:nvPr>
            <p:ph type="subTitle" idx="9"/>
          </p:nvPr>
        </p:nvSpPr>
        <p:spPr>
          <a:xfrm>
            <a:off x="6441895" y="1390429"/>
            <a:ext cx="197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Plus Jakarta Sans SemiBold"/>
                <a:ea typeface="Plus Jakarta Sans SemiBold"/>
                <a:cs typeface="Plus Jakarta Sans SemiBold"/>
                <a:sym typeface="Plus Jakarta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15" name="Google Shape;215;p20"/>
          <p:cNvSpPr txBox="1">
            <a:spLocks noGrp="1"/>
          </p:cNvSpPr>
          <p:nvPr>
            <p:ph type="subTitle" idx="13"/>
          </p:nvPr>
        </p:nvSpPr>
        <p:spPr>
          <a:xfrm>
            <a:off x="723905" y="3117516"/>
            <a:ext cx="197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Plus Jakarta Sans SemiBold"/>
                <a:ea typeface="Plus Jakarta Sans SemiBold"/>
                <a:cs typeface="Plus Jakarta Sans SemiBold"/>
                <a:sym typeface="Plus Jakarta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16" name="Google Shape;216;p20"/>
          <p:cNvSpPr txBox="1">
            <a:spLocks noGrp="1"/>
          </p:cNvSpPr>
          <p:nvPr>
            <p:ph type="subTitle" idx="14"/>
          </p:nvPr>
        </p:nvSpPr>
        <p:spPr>
          <a:xfrm>
            <a:off x="3582902" y="3117516"/>
            <a:ext cx="197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Plus Jakarta Sans SemiBold"/>
                <a:ea typeface="Plus Jakarta Sans SemiBold"/>
                <a:cs typeface="Plus Jakarta Sans SemiBold"/>
                <a:sym typeface="Plus Jakarta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17" name="Google Shape;217;p20"/>
          <p:cNvSpPr txBox="1">
            <a:spLocks noGrp="1"/>
          </p:cNvSpPr>
          <p:nvPr>
            <p:ph type="subTitle" idx="15"/>
          </p:nvPr>
        </p:nvSpPr>
        <p:spPr>
          <a:xfrm>
            <a:off x="6441895" y="3117516"/>
            <a:ext cx="19782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Plus Jakarta Sans SemiBold"/>
                <a:ea typeface="Plus Jakarta Sans SemiBold"/>
                <a:cs typeface="Plus Jakarta Sans SemiBold"/>
                <a:sym typeface="Plus Jakarta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18" name="Google Shape;218;p20"/>
          <p:cNvSpPr/>
          <p:nvPr/>
        </p:nvSpPr>
        <p:spPr>
          <a:xfrm rot="10800000">
            <a:off x="8527600" y="2701850"/>
            <a:ext cx="525000" cy="266700"/>
          </a:xfrm>
          <a:prstGeom prst="rect">
            <a:avLst/>
          </a:pr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0"/>
          <p:cNvSpPr/>
          <p:nvPr/>
        </p:nvSpPr>
        <p:spPr>
          <a:xfrm>
            <a:off x="8517699" y="2701949"/>
            <a:ext cx="541231" cy="844418"/>
          </a:xfrm>
          <a:custGeom>
            <a:avLst/>
            <a:gdLst/>
            <a:ahLst/>
            <a:cxnLst/>
            <a:rect l="l" t="t" r="r" b="b"/>
            <a:pathLst>
              <a:path w="36675" h="57239" extrusionOk="0">
                <a:moveTo>
                  <a:pt x="32624" y="4049"/>
                </a:moveTo>
                <a:lnTo>
                  <a:pt x="32624" y="53189"/>
                </a:lnTo>
                <a:lnTo>
                  <a:pt x="4049" y="53189"/>
                </a:lnTo>
                <a:lnTo>
                  <a:pt x="4049" y="4049"/>
                </a:lnTo>
                <a:close/>
                <a:moveTo>
                  <a:pt x="1" y="0"/>
                </a:moveTo>
                <a:lnTo>
                  <a:pt x="1" y="57238"/>
                </a:lnTo>
                <a:lnTo>
                  <a:pt x="36674" y="57238"/>
                </a:lnTo>
                <a:lnTo>
                  <a:pt x="36674" y="0"/>
                </a:lnTo>
                <a:close/>
              </a:path>
            </a:pathLst>
          </a:cu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0"/>
          <p:cNvSpPr/>
          <p:nvPr/>
        </p:nvSpPr>
        <p:spPr>
          <a:xfrm rot="-5400000">
            <a:off x="8779068" y="2936331"/>
            <a:ext cx="770946" cy="797220"/>
          </a:xfrm>
          <a:custGeom>
            <a:avLst/>
            <a:gdLst/>
            <a:ahLst/>
            <a:cxnLst/>
            <a:rect l="l" t="t" r="r" b="b"/>
            <a:pathLst>
              <a:path w="35324" h="35326" extrusionOk="0">
                <a:moveTo>
                  <a:pt x="32625" y="2701"/>
                </a:moveTo>
                <a:lnTo>
                  <a:pt x="32625" y="32627"/>
                </a:lnTo>
                <a:lnTo>
                  <a:pt x="2701" y="32627"/>
                </a:lnTo>
                <a:lnTo>
                  <a:pt x="2701" y="2701"/>
                </a:lnTo>
                <a:close/>
                <a:moveTo>
                  <a:pt x="0" y="1"/>
                </a:moveTo>
                <a:lnTo>
                  <a:pt x="0" y="35326"/>
                </a:lnTo>
                <a:lnTo>
                  <a:pt x="35324" y="35326"/>
                </a:lnTo>
                <a:lnTo>
                  <a:pt x="35324" y="1"/>
                </a:lnTo>
                <a:close/>
              </a:path>
            </a:pathLst>
          </a:custGeom>
          <a:solidFill>
            <a:srgbClr val="456685">
              <a:alpha val="74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0"/>
          <p:cNvSpPr/>
          <p:nvPr/>
        </p:nvSpPr>
        <p:spPr>
          <a:xfrm>
            <a:off x="8765934" y="1630922"/>
            <a:ext cx="717933" cy="1677514"/>
          </a:xfrm>
          <a:custGeom>
            <a:avLst/>
            <a:gdLst/>
            <a:ahLst/>
            <a:cxnLst/>
            <a:rect l="l" t="t" r="r" b="b"/>
            <a:pathLst>
              <a:path w="34425" h="80437" extrusionOk="0">
                <a:moveTo>
                  <a:pt x="32624" y="1801"/>
                </a:moveTo>
                <a:lnTo>
                  <a:pt x="32624" y="78636"/>
                </a:lnTo>
                <a:lnTo>
                  <a:pt x="1798" y="78636"/>
                </a:lnTo>
                <a:lnTo>
                  <a:pt x="1798" y="1801"/>
                </a:lnTo>
                <a:close/>
                <a:moveTo>
                  <a:pt x="1" y="0"/>
                </a:moveTo>
                <a:lnTo>
                  <a:pt x="1" y="80437"/>
                </a:lnTo>
                <a:lnTo>
                  <a:pt x="34424" y="80437"/>
                </a:lnTo>
                <a:lnTo>
                  <a:pt x="34424" y="0"/>
                </a:lnTo>
                <a:close/>
              </a:path>
            </a:pathLst>
          </a:custGeom>
          <a:solidFill>
            <a:srgbClr val="8D8E93">
              <a:alpha val="7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0"/>
          <p:cNvSpPr/>
          <p:nvPr/>
        </p:nvSpPr>
        <p:spPr>
          <a:xfrm rot="-5400000" flipH="1">
            <a:off x="411099" y="-244164"/>
            <a:ext cx="796800" cy="525000"/>
          </a:xfrm>
          <a:prstGeom prst="rect">
            <a:avLst/>
          </a:pr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0"/>
          <p:cNvSpPr/>
          <p:nvPr/>
        </p:nvSpPr>
        <p:spPr>
          <a:xfrm rot="5400000">
            <a:off x="770417" y="-603621"/>
            <a:ext cx="797223" cy="1244090"/>
          </a:xfrm>
          <a:custGeom>
            <a:avLst/>
            <a:gdLst/>
            <a:ahLst/>
            <a:cxnLst/>
            <a:rect l="l" t="t" r="r" b="b"/>
            <a:pathLst>
              <a:path w="36675" h="57239" extrusionOk="0">
                <a:moveTo>
                  <a:pt x="32624" y="4049"/>
                </a:moveTo>
                <a:lnTo>
                  <a:pt x="32624" y="53189"/>
                </a:lnTo>
                <a:lnTo>
                  <a:pt x="4049" y="53189"/>
                </a:lnTo>
                <a:lnTo>
                  <a:pt x="4049" y="4049"/>
                </a:lnTo>
                <a:close/>
                <a:moveTo>
                  <a:pt x="1" y="0"/>
                </a:moveTo>
                <a:lnTo>
                  <a:pt x="1" y="57238"/>
                </a:lnTo>
                <a:lnTo>
                  <a:pt x="36674" y="57238"/>
                </a:lnTo>
                <a:lnTo>
                  <a:pt x="36674" y="0"/>
                </a:lnTo>
                <a:close/>
              </a:path>
            </a:pathLst>
          </a:cu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0"/>
          <p:cNvSpPr/>
          <p:nvPr/>
        </p:nvSpPr>
        <p:spPr>
          <a:xfrm rot="5400000">
            <a:off x="206674" y="-479649"/>
            <a:ext cx="691836" cy="1105162"/>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456685">
              <a:alpha val="74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246"/>
        <p:cNvGrpSpPr/>
        <p:nvPr/>
      </p:nvGrpSpPr>
      <p:grpSpPr>
        <a:xfrm>
          <a:off x="0" y="0"/>
          <a:ext cx="0" cy="0"/>
          <a:chOff x="0" y="0"/>
          <a:chExt cx="0" cy="0"/>
        </a:xfrm>
      </p:grpSpPr>
      <p:pic>
        <p:nvPicPr>
          <p:cNvPr id="247" name="Google Shape;247;p22"/>
          <p:cNvPicPr preferRelativeResize="0"/>
          <p:nvPr/>
        </p:nvPicPr>
        <p:blipFill>
          <a:blip r:embed="rId2">
            <a:alphaModFix/>
          </a:blip>
          <a:stretch>
            <a:fillRect/>
          </a:stretch>
        </p:blipFill>
        <p:spPr>
          <a:xfrm>
            <a:off x="0" y="0"/>
            <a:ext cx="9144000" cy="5143500"/>
          </a:xfrm>
          <a:prstGeom prst="rect">
            <a:avLst/>
          </a:prstGeom>
          <a:noFill/>
          <a:ln>
            <a:noFill/>
          </a:ln>
        </p:spPr>
      </p:pic>
      <p:sp>
        <p:nvSpPr>
          <p:cNvPr id="248" name="Google Shape;248;p22"/>
          <p:cNvSpPr txBox="1">
            <a:spLocks noGrp="1"/>
          </p:cNvSpPr>
          <p:nvPr>
            <p:ph type="title"/>
          </p:nvPr>
        </p:nvSpPr>
        <p:spPr>
          <a:xfrm>
            <a:off x="2738825" y="539500"/>
            <a:ext cx="3666300" cy="1271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500"/>
              <a:buNone/>
              <a:defRPr sz="76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49" name="Google Shape;249;p22"/>
          <p:cNvSpPr txBox="1">
            <a:spLocks noGrp="1"/>
          </p:cNvSpPr>
          <p:nvPr>
            <p:ph type="subTitle" idx="1"/>
          </p:nvPr>
        </p:nvSpPr>
        <p:spPr>
          <a:xfrm>
            <a:off x="2738775" y="1735000"/>
            <a:ext cx="3666300" cy="99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
        <p:nvSpPr>
          <p:cNvPr id="250" name="Google Shape;250;p22"/>
          <p:cNvSpPr txBox="1"/>
          <p:nvPr/>
        </p:nvSpPr>
        <p:spPr>
          <a:xfrm>
            <a:off x="2099100" y="3578547"/>
            <a:ext cx="4945800" cy="556200"/>
          </a:xfrm>
          <a:prstGeom prst="rect">
            <a:avLst/>
          </a:prstGeom>
          <a:noFill/>
          <a:ln>
            <a:noFill/>
          </a:ln>
        </p:spPr>
        <p:txBody>
          <a:bodyPr spcFirstLastPara="1" wrap="square" lIns="91425" tIns="91425" rIns="91425" bIns="91425" anchor="t" anchorCtr="0">
            <a:noAutofit/>
          </a:bodyPr>
          <a:lstStyle/>
          <a:p>
            <a:pPr marL="0" lvl="0" indent="0" algn="ctr" rtl="0">
              <a:spcBef>
                <a:spcPts val="300"/>
              </a:spcBef>
              <a:spcAft>
                <a:spcPts val="0"/>
              </a:spcAft>
              <a:buNone/>
            </a:pPr>
            <a:r>
              <a:rPr lang="en" sz="1200">
                <a:solidFill>
                  <a:schemeClr val="dk1"/>
                </a:solidFill>
                <a:latin typeface="Geologica ExtraLight"/>
                <a:ea typeface="Geologica ExtraLight"/>
                <a:cs typeface="Geologica ExtraLight"/>
                <a:sym typeface="Geologica ExtraLight"/>
              </a:rPr>
              <a:t>CREDITS: This presentation template was created by </a:t>
            </a:r>
            <a:r>
              <a:rPr lang="en" sz="1200" u="sng">
                <a:solidFill>
                  <a:schemeClr val="dk1"/>
                </a:solidFill>
                <a:latin typeface="Geologica SemiBold"/>
                <a:ea typeface="Geologica SemiBold"/>
                <a:cs typeface="Geologica SemiBold"/>
                <a:sym typeface="Geologica SemiBold"/>
                <a:hlinkClick r:id="rId3">
                  <a:extLst>
                    <a:ext uri="{A12FA001-AC4F-418D-AE19-62706E023703}">
                      <ahyp:hlinkClr xmlns:ahyp="http://schemas.microsoft.com/office/drawing/2018/hyperlinkcolor" val="tx"/>
                    </a:ext>
                  </a:extLst>
                </a:hlinkClick>
              </a:rPr>
              <a:t>Slidesgo</a:t>
            </a:r>
            <a:r>
              <a:rPr lang="en" sz="1200">
                <a:solidFill>
                  <a:schemeClr val="dk1"/>
                </a:solidFill>
                <a:latin typeface="Geologica ExtraLight"/>
                <a:ea typeface="Geologica ExtraLight"/>
                <a:cs typeface="Geologica ExtraLight"/>
                <a:sym typeface="Geologica ExtraLight"/>
              </a:rPr>
              <a:t>, and includes icons by </a:t>
            </a:r>
            <a:r>
              <a:rPr lang="en" sz="1200" u="sng">
                <a:solidFill>
                  <a:schemeClr val="dk1"/>
                </a:solidFill>
                <a:latin typeface="Geologica SemiBold"/>
                <a:ea typeface="Geologica SemiBold"/>
                <a:cs typeface="Geologica SemiBold"/>
                <a:sym typeface="Geologica SemiBold"/>
                <a:hlinkClick r:id="rId4">
                  <a:extLst>
                    <a:ext uri="{A12FA001-AC4F-418D-AE19-62706E023703}">
                      <ahyp:hlinkClr xmlns:ahyp="http://schemas.microsoft.com/office/drawing/2018/hyperlinkcolor" val="tx"/>
                    </a:ext>
                  </a:extLst>
                </a:hlinkClick>
              </a:rPr>
              <a:t>Flaticon</a:t>
            </a:r>
            <a:r>
              <a:rPr lang="en" sz="1200">
                <a:solidFill>
                  <a:schemeClr val="dk1"/>
                </a:solidFill>
                <a:latin typeface="Geologica ExtraLight"/>
                <a:ea typeface="Geologica ExtraLight"/>
                <a:cs typeface="Geologica ExtraLight"/>
                <a:sym typeface="Geologica ExtraLight"/>
              </a:rPr>
              <a:t>, and infographics &amp; images by </a:t>
            </a:r>
            <a:r>
              <a:rPr lang="en" sz="1200" u="sng">
                <a:solidFill>
                  <a:schemeClr val="dk1"/>
                </a:solidFill>
                <a:latin typeface="Geologica SemiBold"/>
                <a:ea typeface="Geologica SemiBold"/>
                <a:cs typeface="Geologica SemiBold"/>
                <a:sym typeface="Geologica SemiBold"/>
                <a:hlinkClick r:id="rId5">
                  <a:extLst>
                    <a:ext uri="{A12FA001-AC4F-418D-AE19-62706E023703}">
                      <ahyp:hlinkClr xmlns:ahyp="http://schemas.microsoft.com/office/drawing/2018/hyperlinkcolor" val="tx"/>
                    </a:ext>
                  </a:extLst>
                </a:hlinkClick>
              </a:rPr>
              <a:t>Freepik</a:t>
            </a:r>
            <a:r>
              <a:rPr lang="en" sz="1200" u="sng">
                <a:solidFill>
                  <a:schemeClr val="dk1"/>
                </a:solidFill>
                <a:latin typeface="Geologica SemiBold"/>
                <a:ea typeface="Geologica SemiBold"/>
                <a:cs typeface="Geologica SemiBold"/>
                <a:sym typeface="Geologica SemiBold"/>
              </a:rPr>
              <a:t> </a:t>
            </a:r>
            <a:endParaRPr sz="1200" u="sng">
              <a:solidFill>
                <a:schemeClr val="dk1"/>
              </a:solidFill>
              <a:latin typeface="Geologica SemiBold"/>
              <a:ea typeface="Geologica SemiBold"/>
              <a:cs typeface="Geologica SemiBold"/>
              <a:sym typeface="Geologica SemiBold"/>
            </a:endParaRPr>
          </a:p>
        </p:txBody>
      </p:sp>
      <p:grpSp>
        <p:nvGrpSpPr>
          <p:cNvPr id="251" name="Google Shape;251;p22"/>
          <p:cNvGrpSpPr/>
          <p:nvPr/>
        </p:nvGrpSpPr>
        <p:grpSpPr>
          <a:xfrm>
            <a:off x="8119117" y="546350"/>
            <a:ext cx="1032901" cy="4057650"/>
            <a:chOff x="8119117" y="546350"/>
            <a:chExt cx="1032901" cy="4057650"/>
          </a:xfrm>
        </p:grpSpPr>
        <p:sp>
          <p:nvSpPr>
            <p:cNvPr id="252" name="Google Shape;252;p22"/>
            <p:cNvSpPr/>
            <p:nvPr/>
          </p:nvSpPr>
          <p:spPr>
            <a:xfrm rot="10800000" flipH="1">
              <a:off x="8119126" y="2146808"/>
              <a:ext cx="1032892" cy="1649975"/>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456685">
                <a:alpha val="74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2"/>
            <p:cNvSpPr/>
            <p:nvPr/>
          </p:nvSpPr>
          <p:spPr>
            <a:xfrm>
              <a:off x="8418225" y="4159700"/>
              <a:ext cx="434700" cy="444300"/>
            </a:xfrm>
            <a:prstGeom prst="rect">
              <a:avLst/>
            </a:prstGeom>
            <a:solidFill>
              <a:srgbClr val="E9D037">
                <a:alpha val="829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2"/>
            <p:cNvSpPr/>
            <p:nvPr/>
          </p:nvSpPr>
          <p:spPr>
            <a:xfrm>
              <a:off x="8123157" y="3337732"/>
              <a:ext cx="1024838" cy="1059957"/>
            </a:xfrm>
            <a:custGeom>
              <a:avLst/>
              <a:gdLst/>
              <a:ahLst/>
              <a:cxnLst/>
              <a:rect l="l" t="t" r="r" b="b"/>
              <a:pathLst>
                <a:path w="35324" h="35326" extrusionOk="0">
                  <a:moveTo>
                    <a:pt x="32625" y="2701"/>
                  </a:moveTo>
                  <a:lnTo>
                    <a:pt x="32625" y="32627"/>
                  </a:lnTo>
                  <a:lnTo>
                    <a:pt x="2701" y="32627"/>
                  </a:lnTo>
                  <a:lnTo>
                    <a:pt x="2701" y="2701"/>
                  </a:lnTo>
                  <a:close/>
                  <a:moveTo>
                    <a:pt x="0" y="1"/>
                  </a:moveTo>
                  <a:lnTo>
                    <a:pt x="0" y="35326"/>
                  </a:lnTo>
                  <a:lnTo>
                    <a:pt x="35324" y="35326"/>
                  </a:lnTo>
                  <a:lnTo>
                    <a:pt x="35324" y="1"/>
                  </a:lnTo>
                  <a:close/>
                </a:path>
              </a:pathLst>
            </a:custGeom>
            <a:solidFill>
              <a:srgbClr val="8D8E93">
                <a:alpha val="7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2"/>
            <p:cNvSpPr/>
            <p:nvPr/>
          </p:nvSpPr>
          <p:spPr>
            <a:xfrm rot="10800000" flipH="1">
              <a:off x="8119117" y="1090835"/>
              <a:ext cx="1024889" cy="1637190"/>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2"/>
            <p:cNvSpPr/>
            <p:nvPr/>
          </p:nvSpPr>
          <p:spPr>
            <a:xfrm>
              <a:off x="8119125" y="546350"/>
              <a:ext cx="1024800" cy="605700"/>
            </a:xfrm>
            <a:prstGeom prst="rect">
              <a:avLst/>
            </a:pr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 name="Google Shape;257;p22"/>
          <p:cNvGrpSpPr/>
          <p:nvPr/>
        </p:nvGrpSpPr>
        <p:grpSpPr>
          <a:xfrm>
            <a:off x="-8" y="-6365"/>
            <a:ext cx="1383815" cy="2973937"/>
            <a:chOff x="-8" y="-6365"/>
            <a:chExt cx="1383815" cy="2973937"/>
          </a:xfrm>
        </p:grpSpPr>
        <p:sp>
          <p:nvSpPr>
            <p:cNvPr id="258" name="Google Shape;258;p22"/>
            <p:cNvSpPr/>
            <p:nvPr/>
          </p:nvSpPr>
          <p:spPr>
            <a:xfrm>
              <a:off x="367700" y="561049"/>
              <a:ext cx="1007400" cy="483300"/>
            </a:xfrm>
            <a:prstGeom prst="rect">
              <a:avLst/>
            </a:pr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2"/>
            <p:cNvSpPr/>
            <p:nvPr/>
          </p:nvSpPr>
          <p:spPr>
            <a:xfrm>
              <a:off x="38" y="561045"/>
              <a:ext cx="1024791" cy="1599544"/>
            </a:xfrm>
            <a:custGeom>
              <a:avLst/>
              <a:gdLst/>
              <a:ahLst/>
              <a:cxnLst/>
              <a:rect l="l" t="t" r="r" b="b"/>
              <a:pathLst>
                <a:path w="36675" h="57239" extrusionOk="0">
                  <a:moveTo>
                    <a:pt x="32624" y="4049"/>
                  </a:moveTo>
                  <a:lnTo>
                    <a:pt x="32624" y="53189"/>
                  </a:lnTo>
                  <a:lnTo>
                    <a:pt x="4049" y="53189"/>
                  </a:lnTo>
                  <a:lnTo>
                    <a:pt x="4049" y="4049"/>
                  </a:lnTo>
                  <a:close/>
                  <a:moveTo>
                    <a:pt x="1" y="0"/>
                  </a:moveTo>
                  <a:lnTo>
                    <a:pt x="1" y="57238"/>
                  </a:lnTo>
                  <a:lnTo>
                    <a:pt x="36674" y="57238"/>
                  </a:lnTo>
                  <a:lnTo>
                    <a:pt x="36674" y="0"/>
                  </a:lnTo>
                  <a:close/>
                </a:path>
              </a:pathLst>
            </a:custGeom>
            <a:solidFill>
              <a:srgbClr val="456685">
                <a:alpha val="74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2"/>
            <p:cNvSpPr/>
            <p:nvPr/>
          </p:nvSpPr>
          <p:spPr>
            <a:xfrm>
              <a:off x="358970" y="7677"/>
              <a:ext cx="1024838" cy="1059957"/>
            </a:xfrm>
            <a:custGeom>
              <a:avLst/>
              <a:gdLst/>
              <a:ahLst/>
              <a:cxnLst/>
              <a:rect l="l" t="t" r="r" b="b"/>
              <a:pathLst>
                <a:path w="35324" h="35326" extrusionOk="0">
                  <a:moveTo>
                    <a:pt x="32625" y="2701"/>
                  </a:moveTo>
                  <a:lnTo>
                    <a:pt x="32625" y="32627"/>
                  </a:lnTo>
                  <a:lnTo>
                    <a:pt x="2701" y="32627"/>
                  </a:lnTo>
                  <a:lnTo>
                    <a:pt x="2701" y="2701"/>
                  </a:lnTo>
                  <a:close/>
                  <a:moveTo>
                    <a:pt x="0" y="1"/>
                  </a:moveTo>
                  <a:lnTo>
                    <a:pt x="0" y="35326"/>
                  </a:lnTo>
                  <a:lnTo>
                    <a:pt x="35324" y="35326"/>
                  </a:lnTo>
                  <a:lnTo>
                    <a:pt x="35324" y="1"/>
                  </a:lnTo>
                  <a:close/>
                </a:path>
              </a:pathLst>
            </a:custGeom>
            <a:solidFill>
              <a:srgbClr val="8D8E93">
                <a:alpha val="7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2"/>
            <p:cNvSpPr/>
            <p:nvPr/>
          </p:nvSpPr>
          <p:spPr>
            <a:xfrm rot="10800000" flipH="1">
              <a:off x="-8" y="-6365"/>
              <a:ext cx="1024889" cy="1637190"/>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2"/>
            <p:cNvSpPr/>
            <p:nvPr/>
          </p:nvSpPr>
          <p:spPr>
            <a:xfrm rot="10800000" flipH="1">
              <a:off x="543845" y="1625816"/>
              <a:ext cx="839946" cy="1341756"/>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263"/>
        <p:cNvGrpSpPr/>
        <p:nvPr/>
      </p:nvGrpSpPr>
      <p:grpSpPr>
        <a:xfrm>
          <a:off x="0" y="0"/>
          <a:ext cx="0" cy="0"/>
          <a:chOff x="0" y="0"/>
          <a:chExt cx="0" cy="0"/>
        </a:xfrm>
      </p:grpSpPr>
      <p:pic>
        <p:nvPicPr>
          <p:cNvPr id="264" name="Google Shape;264;p23"/>
          <p:cNvPicPr preferRelativeResize="0"/>
          <p:nvPr/>
        </p:nvPicPr>
        <p:blipFill>
          <a:blip r:embed="rId2">
            <a:alphaModFix/>
          </a:blip>
          <a:stretch>
            <a:fillRect/>
          </a:stretch>
        </p:blipFill>
        <p:spPr>
          <a:xfrm>
            <a:off x="0" y="0"/>
            <a:ext cx="9144000" cy="5143500"/>
          </a:xfrm>
          <a:prstGeom prst="rect">
            <a:avLst/>
          </a:prstGeom>
          <a:noFill/>
          <a:ln>
            <a:noFill/>
          </a:ln>
        </p:spPr>
      </p:pic>
      <p:sp>
        <p:nvSpPr>
          <p:cNvPr id="265" name="Google Shape;265;p23"/>
          <p:cNvSpPr/>
          <p:nvPr/>
        </p:nvSpPr>
        <p:spPr>
          <a:xfrm>
            <a:off x="9150" y="1305075"/>
            <a:ext cx="1007400" cy="659700"/>
          </a:xfrm>
          <a:prstGeom prst="rect">
            <a:avLst/>
          </a:prstGeom>
          <a:solidFill>
            <a:srgbClr val="E9D037">
              <a:alpha val="829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3"/>
          <p:cNvSpPr/>
          <p:nvPr/>
        </p:nvSpPr>
        <p:spPr>
          <a:xfrm rot="10800000">
            <a:off x="8119101" y="2639219"/>
            <a:ext cx="1024791" cy="1599544"/>
          </a:xfrm>
          <a:custGeom>
            <a:avLst/>
            <a:gdLst/>
            <a:ahLst/>
            <a:cxnLst/>
            <a:rect l="l" t="t" r="r" b="b"/>
            <a:pathLst>
              <a:path w="36675" h="57239" extrusionOk="0">
                <a:moveTo>
                  <a:pt x="32624" y="4049"/>
                </a:moveTo>
                <a:lnTo>
                  <a:pt x="32624" y="53189"/>
                </a:lnTo>
                <a:lnTo>
                  <a:pt x="4049" y="53189"/>
                </a:lnTo>
                <a:lnTo>
                  <a:pt x="4049" y="4049"/>
                </a:lnTo>
                <a:close/>
                <a:moveTo>
                  <a:pt x="1" y="0"/>
                </a:moveTo>
                <a:lnTo>
                  <a:pt x="1" y="57238"/>
                </a:lnTo>
                <a:lnTo>
                  <a:pt x="36674" y="57238"/>
                </a:lnTo>
                <a:lnTo>
                  <a:pt x="36674" y="0"/>
                </a:lnTo>
                <a:close/>
              </a:path>
            </a:pathLst>
          </a:custGeom>
          <a:solidFill>
            <a:srgbClr val="456685">
              <a:alpha val="74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3"/>
          <p:cNvSpPr/>
          <p:nvPr/>
        </p:nvSpPr>
        <p:spPr>
          <a:xfrm rot="10800000">
            <a:off x="8119109" y="1089108"/>
            <a:ext cx="1024791" cy="1599544"/>
          </a:xfrm>
          <a:custGeom>
            <a:avLst/>
            <a:gdLst/>
            <a:ahLst/>
            <a:cxnLst/>
            <a:rect l="l" t="t" r="r" b="b"/>
            <a:pathLst>
              <a:path w="36675" h="57239" extrusionOk="0">
                <a:moveTo>
                  <a:pt x="32624" y="4049"/>
                </a:moveTo>
                <a:lnTo>
                  <a:pt x="32624" y="53189"/>
                </a:lnTo>
                <a:lnTo>
                  <a:pt x="4049" y="53189"/>
                </a:lnTo>
                <a:lnTo>
                  <a:pt x="4049" y="4049"/>
                </a:lnTo>
                <a:close/>
                <a:moveTo>
                  <a:pt x="1" y="0"/>
                </a:moveTo>
                <a:lnTo>
                  <a:pt x="1" y="57238"/>
                </a:lnTo>
                <a:lnTo>
                  <a:pt x="36674" y="57238"/>
                </a:lnTo>
                <a:lnTo>
                  <a:pt x="36674" y="0"/>
                </a:lnTo>
                <a:close/>
              </a:path>
            </a:pathLst>
          </a:cu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3"/>
          <p:cNvSpPr/>
          <p:nvPr/>
        </p:nvSpPr>
        <p:spPr>
          <a:xfrm rot="10800000">
            <a:off x="8119086" y="4052814"/>
            <a:ext cx="1024838" cy="1059957"/>
          </a:xfrm>
          <a:custGeom>
            <a:avLst/>
            <a:gdLst/>
            <a:ahLst/>
            <a:cxnLst/>
            <a:rect l="l" t="t" r="r" b="b"/>
            <a:pathLst>
              <a:path w="35324" h="35326" extrusionOk="0">
                <a:moveTo>
                  <a:pt x="32625" y="2701"/>
                </a:moveTo>
                <a:lnTo>
                  <a:pt x="32625" y="32627"/>
                </a:lnTo>
                <a:lnTo>
                  <a:pt x="2701" y="32627"/>
                </a:lnTo>
                <a:lnTo>
                  <a:pt x="2701" y="2701"/>
                </a:lnTo>
                <a:close/>
                <a:moveTo>
                  <a:pt x="0" y="1"/>
                </a:moveTo>
                <a:lnTo>
                  <a:pt x="0" y="35326"/>
                </a:lnTo>
                <a:lnTo>
                  <a:pt x="35324" y="35326"/>
                </a:lnTo>
                <a:lnTo>
                  <a:pt x="35324" y="1"/>
                </a:lnTo>
                <a:close/>
              </a:path>
            </a:pathLst>
          </a:cu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3"/>
          <p:cNvSpPr/>
          <p:nvPr/>
        </p:nvSpPr>
        <p:spPr>
          <a:xfrm flipH="1">
            <a:off x="8119112" y="539495"/>
            <a:ext cx="1024889" cy="1637190"/>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456685">
              <a:alpha val="74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3"/>
          <p:cNvSpPr/>
          <p:nvPr/>
        </p:nvSpPr>
        <p:spPr>
          <a:xfrm rot="10800000">
            <a:off x="7787243" y="379137"/>
            <a:ext cx="686434" cy="709964"/>
          </a:xfrm>
          <a:custGeom>
            <a:avLst/>
            <a:gdLst/>
            <a:ahLst/>
            <a:cxnLst/>
            <a:rect l="l" t="t" r="r" b="b"/>
            <a:pathLst>
              <a:path w="35324" h="35326" extrusionOk="0">
                <a:moveTo>
                  <a:pt x="32625" y="2701"/>
                </a:moveTo>
                <a:lnTo>
                  <a:pt x="32625" y="32627"/>
                </a:lnTo>
                <a:lnTo>
                  <a:pt x="2701" y="32627"/>
                </a:lnTo>
                <a:lnTo>
                  <a:pt x="2701" y="2701"/>
                </a:lnTo>
                <a:close/>
                <a:moveTo>
                  <a:pt x="0" y="1"/>
                </a:moveTo>
                <a:lnTo>
                  <a:pt x="0" y="35326"/>
                </a:lnTo>
                <a:lnTo>
                  <a:pt x="35324" y="35326"/>
                </a:lnTo>
                <a:lnTo>
                  <a:pt x="35324" y="1"/>
                </a:lnTo>
                <a:close/>
              </a:path>
            </a:pathLst>
          </a:custGeom>
          <a:solidFill>
            <a:srgbClr val="8D8E93">
              <a:alpha val="7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3"/>
          <p:cNvSpPr/>
          <p:nvPr/>
        </p:nvSpPr>
        <p:spPr>
          <a:xfrm>
            <a:off x="-8262" y="1858432"/>
            <a:ext cx="1024791" cy="1599544"/>
          </a:xfrm>
          <a:custGeom>
            <a:avLst/>
            <a:gdLst/>
            <a:ahLst/>
            <a:cxnLst/>
            <a:rect l="l" t="t" r="r" b="b"/>
            <a:pathLst>
              <a:path w="36675" h="57239" extrusionOk="0">
                <a:moveTo>
                  <a:pt x="32624" y="4049"/>
                </a:moveTo>
                <a:lnTo>
                  <a:pt x="32624" y="53189"/>
                </a:lnTo>
                <a:lnTo>
                  <a:pt x="4049" y="53189"/>
                </a:lnTo>
                <a:lnTo>
                  <a:pt x="4049" y="4049"/>
                </a:lnTo>
                <a:close/>
                <a:moveTo>
                  <a:pt x="1" y="0"/>
                </a:moveTo>
                <a:lnTo>
                  <a:pt x="1" y="57238"/>
                </a:lnTo>
                <a:lnTo>
                  <a:pt x="36674" y="57238"/>
                </a:lnTo>
                <a:lnTo>
                  <a:pt x="36674" y="0"/>
                </a:lnTo>
                <a:close/>
              </a:path>
            </a:pathLst>
          </a:cu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3"/>
          <p:cNvSpPr/>
          <p:nvPr/>
        </p:nvSpPr>
        <p:spPr>
          <a:xfrm>
            <a:off x="-8280" y="232789"/>
            <a:ext cx="1024838" cy="1059957"/>
          </a:xfrm>
          <a:custGeom>
            <a:avLst/>
            <a:gdLst/>
            <a:ahLst/>
            <a:cxnLst/>
            <a:rect l="l" t="t" r="r" b="b"/>
            <a:pathLst>
              <a:path w="35324" h="35326" extrusionOk="0">
                <a:moveTo>
                  <a:pt x="32625" y="2701"/>
                </a:moveTo>
                <a:lnTo>
                  <a:pt x="32625" y="32627"/>
                </a:lnTo>
                <a:lnTo>
                  <a:pt x="2701" y="32627"/>
                </a:lnTo>
                <a:lnTo>
                  <a:pt x="2701" y="2701"/>
                </a:lnTo>
                <a:close/>
                <a:moveTo>
                  <a:pt x="0" y="1"/>
                </a:moveTo>
                <a:lnTo>
                  <a:pt x="0" y="35326"/>
                </a:lnTo>
                <a:lnTo>
                  <a:pt x="35324" y="35326"/>
                </a:lnTo>
                <a:lnTo>
                  <a:pt x="35324" y="1"/>
                </a:lnTo>
                <a:close/>
              </a:path>
            </a:pathLst>
          </a:custGeom>
          <a:solidFill>
            <a:srgbClr val="8D8E93">
              <a:alpha val="7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3"/>
          <p:cNvSpPr/>
          <p:nvPr/>
        </p:nvSpPr>
        <p:spPr>
          <a:xfrm rot="10800000" flipH="1">
            <a:off x="-8308" y="1291022"/>
            <a:ext cx="1024889" cy="1637190"/>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456685">
              <a:alpha val="74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3"/>
          <p:cNvSpPr/>
          <p:nvPr/>
        </p:nvSpPr>
        <p:spPr>
          <a:xfrm rot="10800000" flipH="1">
            <a:off x="535545" y="2931440"/>
            <a:ext cx="839946" cy="1341756"/>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275"/>
        <p:cNvGrpSpPr/>
        <p:nvPr/>
      </p:nvGrpSpPr>
      <p:grpSpPr>
        <a:xfrm>
          <a:off x="0" y="0"/>
          <a:ext cx="0" cy="0"/>
          <a:chOff x="0" y="0"/>
          <a:chExt cx="0" cy="0"/>
        </a:xfrm>
      </p:grpSpPr>
      <p:pic>
        <p:nvPicPr>
          <p:cNvPr id="276" name="Google Shape;276;p24"/>
          <p:cNvPicPr preferRelativeResize="0"/>
          <p:nvPr/>
        </p:nvPicPr>
        <p:blipFill>
          <a:blip r:embed="rId2">
            <a:alphaModFix/>
          </a:blip>
          <a:stretch>
            <a:fillRect/>
          </a:stretch>
        </p:blipFill>
        <p:spPr>
          <a:xfrm>
            <a:off x="0" y="0"/>
            <a:ext cx="9144000" cy="5143500"/>
          </a:xfrm>
          <a:prstGeom prst="rect">
            <a:avLst/>
          </a:prstGeom>
          <a:noFill/>
          <a:ln>
            <a:noFill/>
          </a:ln>
        </p:spPr>
      </p:pic>
      <p:sp>
        <p:nvSpPr>
          <p:cNvPr id="277" name="Google Shape;277;p24"/>
          <p:cNvSpPr/>
          <p:nvPr/>
        </p:nvSpPr>
        <p:spPr>
          <a:xfrm rot="5400000" flipH="1">
            <a:off x="5786416" y="3812468"/>
            <a:ext cx="1024889" cy="1637190"/>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456685">
              <a:alpha val="74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4"/>
          <p:cNvSpPr/>
          <p:nvPr/>
        </p:nvSpPr>
        <p:spPr>
          <a:xfrm rot="-5400000">
            <a:off x="5056414" y="3831282"/>
            <a:ext cx="1024791" cy="1599544"/>
          </a:xfrm>
          <a:custGeom>
            <a:avLst/>
            <a:gdLst/>
            <a:ahLst/>
            <a:cxnLst/>
            <a:rect l="l" t="t" r="r" b="b"/>
            <a:pathLst>
              <a:path w="36675" h="57239" extrusionOk="0">
                <a:moveTo>
                  <a:pt x="32624" y="4049"/>
                </a:moveTo>
                <a:lnTo>
                  <a:pt x="32624" y="53189"/>
                </a:lnTo>
                <a:lnTo>
                  <a:pt x="4049" y="53189"/>
                </a:lnTo>
                <a:lnTo>
                  <a:pt x="4049" y="4049"/>
                </a:lnTo>
                <a:close/>
                <a:moveTo>
                  <a:pt x="1" y="0"/>
                </a:moveTo>
                <a:lnTo>
                  <a:pt x="1" y="57238"/>
                </a:lnTo>
                <a:lnTo>
                  <a:pt x="36674" y="57238"/>
                </a:lnTo>
                <a:lnTo>
                  <a:pt x="36674" y="0"/>
                </a:lnTo>
                <a:close/>
              </a:path>
            </a:pathLst>
          </a:cu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4"/>
          <p:cNvSpPr/>
          <p:nvPr/>
        </p:nvSpPr>
        <p:spPr>
          <a:xfrm rot="-5400000">
            <a:off x="6606525" y="3831290"/>
            <a:ext cx="1024791" cy="1599544"/>
          </a:xfrm>
          <a:custGeom>
            <a:avLst/>
            <a:gdLst/>
            <a:ahLst/>
            <a:cxnLst/>
            <a:rect l="l" t="t" r="r" b="b"/>
            <a:pathLst>
              <a:path w="36675" h="57239" extrusionOk="0">
                <a:moveTo>
                  <a:pt x="32624" y="4049"/>
                </a:moveTo>
                <a:lnTo>
                  <a:pt x="32624" y="53189"/>
                </a:lnTo>
                <a:lnTo>
                  <a:pt x="4049" y="53189"/>
                </a:lnTo>
                <a:lnTo>
                  <a:pt x="4049" y="4049"/>
                </a:lnTo>
                <a:close/>
                <a:moveTo>
                  <a:pt x="1" y="0"/>
                </a:moveTo>
                <a:lnTo>
                  <a:pt x="1" y="57238"/>
                </a:lnTo>
                <a:lnTo>
                  <a:pt x="36674" y="57238"/>
                </a:lnTo>
                <a:lnTo>
                  <a:pt x="36674" y="0"/>
                </a:lnTo>
                <a:close/>
              </a:path>
            </a:pathLst>
          </a:cu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4"/>
          <p:cNvSpPr/>
          <p:nvPr/>
        </p:nvSpPr>
        <p:spPr>
          <a:xfrm rot="-5400000">
            <a:off x="729414" y="-614767"/>
            <a:ext cx="944829" cy="977205"/>
          </a:xfrm>
          <a:custGeom>
            <a:avLst/>
            <a:gdLst/>
            <a:ahLst/>
            <a:cxnLst/>
            <a:rect l="l" t="t" r="r" b="b"/>
            <a:pathLst>
              <a:path w="35324" h="35326" extrusionOk="0">
                <a:moveTo>
                  <a:pt x="32625" y="2701"/>
                </a:moveTo>
                <a:lnTo>
                  <a:pt x="32625" y="32627"/>
                </a:lnTo>
                <a:lnTo>
                  <a:pt x="2701" y="32627"/>
                </a:lnTo>
                <a:lnTo>
                  <a:pt x="2701" y="2701"/>
                </a:lnTo>
                <a:close/>
                <a:moveTo>
                  <a:pt x="0" y="1"/>
                </a:moveTo>
                <a:lnTo>
                  <a:pt x="0" y="35326"/>
                </a:lnTo>
                <a:lnTo>
                  <a:pt x="35324" y="35326"/>
                </a:lnTo>
                <a:lnTo>
                  <a:pt x="35324" y="1"/>
                </a:lnTo>
                <a:close/>
              </a:path>
            </a:pathLst>
          </a:cu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4"/>
          <p:cNvSpPr/>
          <p:nvPr/>
        </p:nvSpPr>
        <p:spPr>
          <a:xfrm rot="-5400000">
            <a:off x="1371083" y="-616139"/>
            <a:ext cx="946153" cy="978619"/>
          </a:xfrm>
          <a:custGeom>
            <a:avLst/>
            <a:gdLst/>
            <a:ahLst/>
            <a:cxnLst/>
            <a:rect l="l" t="t" r="r" b="b"/>
            <a:pathLst>
              <a:path w="35324" h="35326" extrusionOk="0">
                <a:moveTo>
                  <a:pt x="32625" y="2701"/>
                </a:moveTo>
                <a:lnTo>
                  <a:pt x="32625" y="32627"/>
                </a:lnTo>
                <a:lnTo>
                  <a:pt x="2701" y="32627"/>
                </a:lnTo>
                <a:lnTo>
                  <a:pt x="2701" y="2701"/>
                </a:lnTo>
                <a:close/>
                <a:moveTo>
                  <a:pt x="0" y="1"/>
                </a:moveTo>
                <a:lnTo>
                  <a:pt x="0" y="35326"/>
                </a:lnTo>
                <a:lnTo>
                  <a:pt x="35324" y="35326"/>
                </a:lnTo>
                <a:lnTo>
                  <a:pt x="35324" y="1"/>
                </a:lnTo>
                <a:close/>
              </a:path>
            </a:pathLst>
          </a:custGeom>
          <a:solidFill>
            <a:srgbClr val="8D8E93">
              <a:alpha val="7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4"/>
          <p:cNvSpPr/>
          <p:nvPr/>
        </p:nvSpPr>
        <p:spPr>
          <a:xfrm>
            <a:off x="1966550" y="55607"/>
            <a:ext cx="739200" cy="483900"/>
          </a:xfrm>
          <a:prstGeom prst="rect">
            <a:avLst/>
          </a:prstGeom>
          <a:solidFill>
            <a:srgbClr val="E9D037">
              <a:alpha val="829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4"/>
          <p:cNvSpPr/>
          <p:nvPr/>
        </p:nvSpPr>
        <p:spPr>
          <a:xfrm rot="10800000" flipH="1">
            <a:off x="8430766" y="539493"/>
            <a:ext cx="1024889" cy="1637190"/>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456685">
              <a:alpha val="74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4"/>
          <p:cNvSpPr/>
          <p:nvPr/>
        </p:nvSpPr>
        <p:spPr>
          <a:xfrm rot="5400000">
            <a:off x="8303125" y="1565132"/>
            <a:ext cx="739200" cy="483900"/>
          </a:xfrm>
          <a:prstGeom prst="rect">
            <a:avLst/>
          </a:pr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1"/>
        <p:cNvGrpSpPr/>
        <p:nvPr/>
      </p:nvGrpSpPr>
      <p:grpSpPr>
        <a:xfrm>
          <a:off x="0" y="0"/>
          <a:ext cx="0" cy="0"/>
          <a:chOff x="0" y="0"/>
          <a:chExt cx="0" cy="0"/>
        </a:xfrm>
      </p:grpSpPr>
      <p:pic>
        <p:nvPicPr>
          <p:cNvPr id="22" name="Google Shape;22;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23" name="Google Shape;23;p3"/>
          <p:cNvSpPr txBox="1">
            <a:spLocks noGrp="1"/>
          </p:cNvSpPr>
          <p:nvPr>
            <p:ph type="title"/>
          </p:nvPr>
        </p:nvSpPr>
        <p:spPr>
          <a:xfrm>
            <a:off x="4590988" y="2419969"/>
            <a:ext cx="3244800" cy="17133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47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4" name="Google Shape;24;p3"/>
          <p:cNvSpPr txBox="1">
            <a:spLocks noGrp="1"/>
          </p:cNvSpPr>
          <p:nvPr>
            <p:ph type="title" idx="2" hasCustomPrompt="1"/>
          </p:nvPr>
        </p:nvSpPr>
        <p:spPr>
          <a:xfrm>
            <a:off x="4590994" y="1162631"/>
            <a:ext cx="1101600" cy="10293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6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5" name="Google Shape;25;p3"/>
          <p:cNvSpPr>
            <a:spLocks noGrp="1"/>
          </p:cNvSpPr>
          <p:nvPr>
            <p:ph type="pic" idx="3"/>
          </p:nvPr>
        </p:nvSpPr>
        <p:spPr>
          <a:xfrm>
            <a:off x="1308213" y="1162643"/>
            <a:ext cx="2830500" cy="2711400"/>
          </a:xfrm>
          <a:prstGeom prst="rect">
            <a:avLst/>
          </a:prstGeom>
          <a:noFill/>
          <a:ln w="38100" cap="flat" cmpd="sng">
            <a:solidFill>
              <a:schemeClr val="accent2"/>
            </a:solidFill>
            <a:prstDash val="solid"/>
            <a:round/>
            <a:headEnd type="none" w="sm" len="sm"/>
            <a:tailEnd type="none" w="sm" len="sm"/>
          </a:ln>
        </p:spPr>
      </p:sp>
      <p:sp>
        <p:nvSpPr>
          <p:cNvPr id="26" name="Google Shape;26;p3"/>
          <p:cNvSpPr/>
          <p:nvPr/>
        </p:nvSpPr>
        <p:spPr>
          <a:xfrm>
            <a:off x="106798" y="3490447"/>
            <a:ext cx="770495" cy="1230814"/>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a:off x="-34771" y="4342257"/>
            <a:ext cx="1053600" cy="801300"/>
          </a:xfrm>
          <a:prstGeom prst="rect">
            <a:avLst/>
          </a:pr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33175" y="1631875"/>
            <a:ext cx="1053891" cy="1683519"/>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34928" y="2697500"/>
            <a:ext cx="1053948" cy="1644763"/>
          </a:xfrm>
          <a:custGeom>
            <a:avLst/>
            <a:gdLst/>
            <a:ahLst/>
            <a:cxnLst/>
            <a:rect l="l" t="t" r="r" b="b"/>
            <a:pathLst>
              <a:path w="36675" h="57239" extrusionOk="0">
                <a:moveTo>
                  <a:pt x="32624" y="4049"/>
                </a:moveTo>
                <a:lnTo>
                  <a:pt x="32624" y="53189"/>
                </a:lnTo>
                <a:lnTo>
                  <a:pt x="4049" y="53189"/>
                </a:lnTo>
                <a:lnTo>
                  <a:pt x="4049" y="4049"/>
                </a:lnTo>
                <a:close/>
                <a:moveTo>
                  <a:pt x="1" y="0"/>
                </a:moveTo>
                <a:lnTo>
                  <a:pt x="1" y="57238"/>
                </a:lnTo>
                <a:lnTo>
                  <a:pt x="36674" y="57238"/>
                </a:lnTo>
                <a:lnTo>
                  <a:pt x="36674" y="0"/>
                </a:lnTo>
                <a:close/>
              </a:path>
            </a:pathLst>
          </a:custGeom>
          <a:solidFill>
            <a:srgbClr val="8D8E93">
              <a:alpha val="7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288399" y="1934996"/>
            <a:ext cx="877665" cy="2050741"/>
          </a:xfrm>
          <a:custGeom>
            <a:avLst/>
            <a:gdLst/>
            <a:ahLst/>
            <a:cxnLst/>
            <a:rect l="l" t="t" r="r" b="b"/>
            <a:pathLst>
              <a:path w="34425" h="80437" extrusionOk="0">
                <a:moveTo>
                  <a:pt x="32624" y="1801"/>
                </a:moveTo>
                <a:lnTo>
                  <a:pt x="32624" y="78636"/>
                </a:lnTo>
                <a:lnTo>
                  <a:pt x="1798" y="78636"/>
                </a:lnTo>
                <a:lnTo>
                  <a:pt x="1798" y="1801"/>
                </a:lnTo>
                <a:close/>
                <a:moveTo>
                  <a:pt x="1" y="0"/>
                </a:moveTo>
                <a:lnTo>
                  <a:pt x="1" y="80437"/>
                </a:lnTo>
                <a:lnTo>
                  <a:pt x="34424" y="80437"/>
                </a:lnTo>
                <a:lnTo>
                  <a:pt x="34424" y="0"/>
                </a:lnTo>
                <a:close/>
              </a:path>
            </a:pathLst>
          </a:custGeom>
          <a:solidFill>
            <a:srgbClr val="456685">
              <a:alpha val="74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8103973" y="1638830"/>
            <a:ext cx="1047436" cy="1673208"/>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8118632" y="1638830"/>
            <a:ext cx="1025100" cy="339000"/>
          </a:xfrm>
          <a:prstGeom prst="rect">
            <a:avLst/>
          </a:pr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8105527" y="481307"/>
            <a:ext cx="640477" cy="1496530"/>
          </a:xfrm>
          <a:custGeom>
            <a:avLst/>
            <a:gdLst/>
            <a:ahLst/>
            <a:cxnLst/>
            <a:rect l="l" t="t" r="r" b="b"/>
            <a:pathLst>
              <a:path w="34425" h="80437" extrusionOk="0">
                <a:moveTo>
                  <a:pt x="32624" y="1801"/>
                </a:moveTo>
                <a:lnTo>
                  <a:pt x="32624" y="78636"/>
                </a:lnTo>
                <a:lnTo>
                  <a:pt x="1798" y="78636"/>
                </a:lnTo>
                <a:lnTo>
                  <a:pt x="1798" y="1801"/>
                </a:lnTo>
                <a:close/>
                <a:moveTo>
                  <a:pt x="1" y="0"/>
                </a:moveTo>
                <a:lnTo>
                  <a:pt x="1" y="80437"/>
                </a:lnTo>
                <a:lnTo>
                  <a:pt x="34424" y="80437"/>
                </a:lnTo>
                <a:lnTo>
                  <a:pt x="34424" y="0"/>
                </a:lnTo>
                <a:close/>
              </a:path>
            </a:pathLst>
          </a:custGeom>
          <a:solidFill>
            <a:srgbClr val="456685">
              <a:alpha val="74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8097425" y="1"/>
            <a:ext cx="1047357" cy="1083007"/>
          </a:xfrm>
          <a:custGeom>
            <a:avLst/>
            <a:gdLst/>
            <a:ahLst/>
            <a:cxnLst/>
            <a:rect l="l" t="t" r="r" b="b"/>
            <a:pathLst>
              <a:path w="35324" h="35326" extrusionOk="0">
                <a:moveTo>
                  <a:pt x="32625" y="2701"/>
                </a:moveTo>
                <a:lnTo>
                  <a:pt x="32625" y="32627"/>
                </a:lnTo>
                <a:lnTo>
                  <a:pt x="2701" y="32627"/>
                </a:lnTo>
                <a:lnTo>
                  <a:pt x="2701" y="2701"/>
                </a:lnTo>
                <a:close/>
                <a:moveTo>
                  <a:pt x="0" y="1"/>
                </a:moveTo>
                <a:lnTo>
                  <a:pt x="0" y="35326"/>
                </a:lnTo>
                <a:lnTo>
                  <a:pt x="35324" y="35326"/>
                </a:lnTo>
                <a:lnTo>
                  <a:pt x="35324" y="1"/>
                </a:lnTo>
                <a:close/>
              </a:path>
            </a:pathLst>
          </a:cu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rot="5400000">
            <a:off x="8295283" y="1125005"/>
            <a:ext cx="666201" cy="1039603"/>
          </a:xfrm>
          <a:custGeom>
            <a:avLst/>
            <a:gdLst/>
            <a:ahLst/>
            <a:cxnLst/>
            <a:rect l="l" t="t" r="r" b="b"/>
            <a:pathLst>
              <a:path w="36675" h="57239" extrusionOk="0">
                <a:moveTo>
                  <a:pt x="32624" y="4049"/>
                </a:moveTo>
                <a:lnTo>
                  <a:pt x="32624" y="53189"/>
                </a:lnTo>
                <a:lnTo>
                  <a:pt x="4049" y="53189"/>
                </a:lnTo>
                <a:lnTo>
                  <a:pt x="4049" y="4049"/>
                </a:lnTo>
                <a:close/>
                <a:moveTo>
                  <a:pt x="1" y="0"/>
                </a:moveTo>
                <a:lnTo>
                  <a:pt x="1" y="57238"/>
                </a:lnTo>
                <a:lnTo>
                  <a:pt x="36674" y="57238"/>
                </a:lnTo>
                <a:lnTo>
                  <a:pt x="36674" y="0"/>
                </a:lnTo>
                <a:close/>
              </a:path>
            </a:pathLst>
          </a:custGeom>
          <a:solidFill>
            <a:srgbClr val="8D8E93">
              <a:alpha val="7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6"/>
        <p:cNvGrpSpPr/>
        <p:nvPr/>
      </p:nvGrpSpPr>
      <p:grpSpPr>
        <a:xfrm>
          <a:off x="0" y="0"/>
          <a:ext cx="0" cy="0"/>
          <a:chOff x="0" y="0"/>
          <a:chExt cx="0" cy="0"/>
        </a:xfrm>
      </p:grpSpPr>
      <p:pic>
        <p:nvPicPr>
          <p:cNvPr id="37" name="Google Shape;37;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38" name="Google Shape;38;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9" name="Google Shape;39;p4"/>
          <p:cNvSpPr txBox="1">
            <a:spLocks noGrp="1"/>
          </p:cNvSpPr>
          <p:nvPr>
            <p:ph type="body" idx="1"/>
          </p:nvPr>
        </p:nvSpPr>
        <p:spPr>
          <a:xfrm>
            <a:off x="720000" y="1215750"/>
            <a:ext cx="7704000" cy="3990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40" name="Google Shape;40;p4"/>
          <p:cNvGrpSpPr/>
          <p:nvPr/>
        </p:nvGrpSpPr>
        <p:grpSpPr>
          <a:xfrm>
            <a:off x="-434048" y="-1"/>
            <a:ext cx="1074933" cy="2185436"/>
            <a:chOff x="-434048" y="-1"/>
            <a:chExt cx="1074933" cy="2185436"/>
          </a:xfrm>
        </p:grpSpPr>
        <p:sp>
          <p:nvSpPr>
            <p:cNvPr id="41" name="Google Shape;41;p4"/>
            <p:cNvSpPr/>
            <p:nvPr/>
          </p:nvSpPr>
          <p:spPr>
            <a:xfrm>
              <a:off x="-226407" y="1288685"/>
              <a:ext cx="867293" cy="896751"/>
            </a:xfrm>
            <a:custGeom>
              <a:avLst/>
              <a:gdLst/>
              <a:ahLst/>
              <a:cxnLst/>
              <a:rect l="l" t="t" r="r" b="b"/>
              <a:pathLst>
                <a:path w="35324" h="35326" extrusionOk="0">
                  <a:moveTo>
                    <a:pt x="32625" y="2701"/>
                  </a:moveTo>
                  <a:lnTo>
                    <a:pt x="32625" y="32627"/>
                  </a:lnTo>
                  <a:lnTo>
                    <a:pt x="2701" y="32627"/>
                  </a:lnTo>
                  <a:lnTo>
                    <a:pt x="2701" y="2701"/>
                  </a:lnTo>
                  <a:close/>
                  <a:moveTo>
                    <a:pt x="0" y="1"/>
                  </a:moveTo>
                  <a:lnTo>
                    <a:pt x="0" y="35326"/>
                  </a:lnTo>
                  <a:lnTo>
                    <a:pt x="35324" y="35326"/>
                  </a:lnTo>
                  <a:lnTo>
                    <a:pt x="35324" y="1"/>
                  </a:lnTo>
                  <a:close/>
                </a:path>
              </a:pathLst>
            </a:cu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4"/>
            <p:cNvSpPr/>
            <p:nvPr/>
          </p:nvSpPr>
          <p:spPr>
            <a:xfrm>
              <a:off x="-434048" y="522137"/>
              <a:ext cx="794014" cy="1239224"/>
            </a:xfrm>
            <a:custGeom>
              <a:avLst/>
              <a:gdLst/>
              <a:ahLst/>
              <a:cxnLst/>
              <a:rect l="l" t="t" r="r" b="b"/>
              <a:pathLst>
                <a:path w="36675" h="57239" extrusionOk="0">
                  <a:moveTo>
                    <a:pt x="32624" y="4049"/>
                  </a:moveTo>
                  <a:lnTo>
                    <a:pt x="32624" y="53189"/>
                  </a:lnTo>
                  <a:lnTo>
                    <a:pt x="4049" y="53189"/>
                  </a:lnTo>
                  <a:lnTo>
                    <a:pt x="4049" y="4049"/>
                  </a:lnTo>
                  <a:close/>
                  <a:moveTo>
                    <a:pt x="1" y="0"/>
                  </a:moveTo>
                  <a:lnTo>
                    <a:pt x="1" y="57238"/>
                  </a:lnTo>
                  <a:lnTo>
                    <a:pt x="36674" y="57238"/>
                  </a:lnTo>
                  <a:lnTo>
                    <a:pt x="36674" y="0"/>
                  </a:lnTo>
                  <a:close/>
                </a:path>
              </a:pathLst>
            </a:custGeom>
            <a:solidFill>
              <a:srgbClr val="8D8E93">
                <a:alpha val="7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4"/>
            <p:cNvSpPr/>
            <p:nvPr/>
          </p:nvSpPr>
          <p:spPr>
            <a:xfrm>
              <a:off x="-83016" y="-1"/>
              <a:ext cx="580475" cy="927269"/>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44;p4"/>
          <p:cNvGrpSpPr/>
          <p:nvPr/>
        </p:nvGrpSpPr>
        <p:grpSpPr>
          <a:xfrm>
            <a:off x="8587694" y="1690949"/>
            <a:ext cx="867293" cy="1609236"/>
            <a:chOff x="8564218" y="1690949"/>
            <a:chExt cx="867293" cy="1609236"/>
          </a:xfrm>
        </p:grpSpPr>
        <p:sp>
          <p:nvSpPr>
            <p:cNvPr id="45" name="Google Shape;45;p4"/>
            <p:cNvSpPr/>
            <p:nvPr/>
          </p:nvSpPr>
          <p:spPr>
            <a:xfrm>
              <a:off x="8564218" y="2403435"/>
              <a:ext cx="867293" cy="896751"/>
            </a:xfrm>
            <a:custGeom>
              <a:avLst/>
              <a:gdLst/>
              <a:ahLst/>
              <a:cxnLst/>
              <a:rect l="l" t="t" r="r" b="b"/>
              <a:pathLst>
                <a:path w="35324" h="35326" extrusionOk="0">
                  <a:moveTo>
                    <a:pt x="32625" y="2701"/>
                  </a:moveTo>
                  <a:lnTo>
                    <a:pt x="32625" y="32627"/>
                  </a:lnTo>
                  <a:lnTo>
                    <a:pt x="2701" y="32627"/>
                  </a:lnTo>
                  <a:lnTo>
                    <a:pt x="2701" y="2701"/>
                  </a:lnTo>
                  <a:close/>
                  <a:moveTo>
                    <a:pt x="0" y="1"/>
                  </a:moveTo>
                  <a:lnTo>
                    <a:pt x="0" y="35326"/>
                  </a:lnTo>
                  <a:lnTo>
                    <a:pt x="35324" y="35326"/>
                  </a:lnTo>
                  <a:lnTo>
                    <a:pt x="35324" y="1"/>
                  </a:lnTo>
                  <a:close/>
                </a:path>
              </a:pathLst>
            </a:custGeom>
            <a:solidFill>
              <a:srgbClr val="456685">
                <a:alpha val="74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a:off x="8765709" y="1690949"/>
              <a:ext cx="580475" cy="927269"/>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a:off x="8564225" y="2618225"/>
              <a:ext cx="559800" cy="681900"/>
            </a:xfrm>
            <a:prstGeom prst="rect">
              <a:avLst/>
            </a:pr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pic>
        <p:nvPicPr>
          <p:cNvPr id="49" name="Google Shape;49;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50" name="Google Shape;50;p5"/>
          <p:cNvSpPr txBox="1">
            <a:spLocks noGrp="1"/>
          </p:cNvSpPr>
          <p:nvPr>
            <p:ph type="title"/>
          </p:nvPr>
        </p:nvSpPr>
        <p:spPr>
          <a:xfrm>
            <a:off x="722376" y="448056"/>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1" name="Google Shape;51;p5"/>
          <p:cNvSpPr txBox="1">
            <a:spLocks noGrp="1"/>
          </p:cNvSpPr>
          <p:nvPr>
            <p:ph type="subTitle" idx="1"/>
          </p:nvPr>
        </p:nvSpPr>
        <p:spPr>
          <a:xfrm>
            <a:off x="4311249" y="2848399"/>
            <a:ext cx="2505600" cy="175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 name="Google Shape;52;p5"/>
          <p:cNvSpPr txBox="1">
            <a:spLocks noGrp="1"/>
          </p:cNvSpPr>
          <p:nvPr>
            <p:ph type="subTitle" idx="2"/>
          </p:nvPr>
        </p:nvSpPr>
        <p:spPr>
          <a:xfrm>
            <a:off x="722375" y="2848399"/>
            <a:ext cx="2505600" cy="1755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3" name="Google Shape;53;p5"/>
          <p:cNvSpPr txBox="1">
            <a:spLocks noGrp="1"/>
          </p:cNvSpPr>
          <p:nvPr>
            <p:ph type="subTitle" idx="3"/>
          </p:nvPr>
        </p:nvSpPr>
        <p:spPr>
          <a:xfrm>
            <a:off x="722375" y="2274740"/>
            <a:ext cx="25056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Plus Jakarta Sans SemiBold"/>
                <a:ea typeface="Plus Jakarta Sans SemiBold"/>
                <a:cs typeface="Plus Jakarta Sans SemiBold"/>
                <a:sym typeface="Plus Jakarta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4" name="Google Shape;54;p5"/>
          <p:cNvSpPr txBox="1">
            <a:spLocks noGrp="1"/>
          </p:cNvSpPr>
          <p:nvPr>
            <p:ph type="subTitle" idx="4"/>
          </p:nvPr>
        </p:nvSpPr>
        <p:spPr>
          <a:xfrm>
            <a:off x="4311250" y="2274740"/>
            <a:ext cx="2505600" cy="5589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Bebas Neue"/>
              <a:buNone/>
              <a:defRPr sz="2400">
                <a:solidFill>
                  <a:schemeClr val="dk1"/>
                </a:solidFill>
                <a:latin typeface="Plus Jakarta Sans SemiBold"/>
                <a:ea typeface="Plus Jakarta Sans SemiBold"/>
                <a:cs typeface="Plus Jakarta Sans SemiBold"/>
                <a:sym typeface="Plus Jakarta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5" name="Google Shape;55;p5"/>
          <p:cNvSpPr/>
          <p:nvPr/>
        </p:nvSpPr>
        <p:spPr>
          <a:xfrm rot="-5400000">
            <a:off x="7388481" y="229043"/>
            <a:ext cx="1167300" cy="563400"/>
          </a:xfrm>
          <a:prstGeom prst="rect">
            <a:avLst/>
          </a:pr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5"/>
          <p:cNvSpPr/>
          <p:nvPr/>
        </p:nvSpPr>
        <p:spPr>
          <a:xfrm rot="-5400000">
            <a:off x="8042824" y="-425330"/>
            <a:ext cx="1179710" cy="1884507"/>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8D8E93">
              <a:alpha val="7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5"/>
          <p:cNvSpPr/>
          <p:nvPr/>
        </p:nvSpPr>
        <p:spPr>
          <a:xfrm rot="-5400000">
            <a:off x="7710573" y="1432516"/>
            <a:ext cx="1179733" cy="1219983"/>
          </a:xfrm>
          <a:custGeom>
            <a:avLst/>
            <a:gdLst/>
            <a:ahLst/>
            <a:cxnLst/>
            <a:rect l="l" t="t" r="r" b="b"/>
            <a:pathLst>
              <a:path w="35324" h="35326" extrusionOk="0">
                <a:moveTo>
                  <a:pt x="32625" y="2701"/>
                </a:moveTo>
                <a:lnTo>
                  <a:pt x="32625" y="32627"/>
                </a:lnTo>
                <a:lnTo>
                  <a:pt x="2701" y="32627"/>
                </a:lnTo>
                <a:lnTo>
                  <a:pt x="2701" y="2701"/>
                </a:lnTo>
                <a:close/>
                <a:moveTo>
                  <a:pt x="0" y="1"/>
                </a:moveTo>
                <a:lnTo>
                  <a:pt x="0" y="35326"/>
                </a:lnTo>
                <a:lnTo>
                  <a:pt x="35324" y="35326"/>
                </a:lnTo>
                <a:lnTo>
                  <a:pt x="35324" y="1"/>
                </a:lnTo>
                <a:close/>
              </a:path>
            </a:pathLst>
          </a:custGeom>
          <a:solidFill>
            <a:srgbClr val="456685">
              <a:alpha val="74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1"/>
        <p:cNvGrpSpPr/>
        <p:nvPr/>
      </p:nvGrpSpPr>
      <p:grpSpPr>
        <a:xfrm>
          <a:off x="0" y="0"/>
          <a:ext cx="0" cy="0"/>
          <a:chOff x="0" y="0"/>
          <a:chExt cx="0" cy="0"/>
        </a:xfrm>
      </p:grpSpPr>
      <p:pic>
        <p:nvPicPr>
          <p:cNvPr id="72" name="Google Shape;72;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73" name="Google Shape;73;p7"/>
          <p:cNvSpPr txBox="1">
            <a:spLocks noGrp="1"/>
          </p:cNvSpPr>
          <p:nvPr>
            <p:ph type="title"/>
          </p:nvPr>
        </p:nvSpPr>
        <p:spPr>
          <a:xfrm>
            <a:off x="713225" y="1393425"/>
            <a:ext cx="35388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Font typeface="Plus Jakarta Sans"/>
              <a:buNone/>
              <a:defRPr>
                <a:latin typeface="Plus Jakarta Sans"/>
                <a:ea typeface="Plus Jakarta Sans"/>
                <a:cs typeface="Plus Jakarta Sans"/>
                <a:sym typeface="Plus Jakarta Sans"/>
              </a:defRPr>
            </a:lvl2pPr>
            <a:lvl3pPr lvl="2" rtl="0">
              <a:spcBef>
                <a:spcPts val="0"/>
              </a:spcBef>
              <a:spcAft>
                <a:spcPts val="0"/>
              </a:spcAft>
              <a:buSzPts val="3500"/>
              <a:buFont typeface="Plus Jakarta Sans"/>
              <a:buNone/>
              <a:defRPr>
                <a:latin typeface="Plus Jakarta Sans"/>
                <a:ea typeface="Plus Jakarta Sans"/>
                <a:cs typeface="Plus Jakarta Sans"/>
                <a:sym typeface="Plus Jakarta Sans"/>
              </a:defRPr>
            </a:lvl3pPr>
            <a:lvl4pPr lvl="3" rtl="0">
              <a:spcBef>
                <a:spcPts val="0"/>
              </a:spcBef>
              <a:spcAft>
                <a:spcPts val="0"/>
              </a:spcAft>
              <a:buSzPts val="3500"/>
              <a:buFont typeface="Plus Jakarta Sans"/>
              <a:buNone/>
              <a:defRPr>
                <a:latin typeface="Plus Jakarta Sans"/>
                <a:ea typeface="Plus Jakarta Sans"/>
                <a:cs typeface="Plus Jakarta Sans"/>
                <a:sym typeface="Plus Jakarta Sans"/>
              </a:defRPr>
            </a:lvl4pPr>
            <a:lvl5pPr lvl="4" rtl="0">
              <a:spcBef>
                <a:spcPts val="0"/>
              </a:spcBef>
              <a:spcAft>
                <a:spcPts val="0"/>
              </a:spcAft>
              <a:buSzPts val="3500"/>
              <a:buFont typeface="Plus Jakarta Sans"/>
              <a:buNone/>
              <a:defRPr>
                <a:latin typeface="Plus Jakarta Sans"/>
                <a:ea typeface="Plus Jakarta Sans"/>
                <a:cs typeface="Plus Jakarta Sans"/>
                <a:sym typeface="Plus Jakarta Sans"/>
              </a:defRPr>
            </a:lvl5pPr>
            <a:lvl6pPr lvl="5" rtl="0">
              <a:spcBef>
                <a:spcPts val="0"/>
              </a:spcBef>
              <a:spcAft>
                <a:spcPts val="0"/>
              </a:spcAft>
              <a:buSzPts val="3500"/>
              <a:buFont typeface="Plus Jakarta Sans"/>
              <a:buNone/>
              <a:defRPr>
                <a:latin typeface="Plus Jakarta Sans"/>
                <a:ea typeface="Plus Jakarta Sans"/>
                <a:cs typeface="Plus Jakarta Sans"/>
                <a:sym typeface="Plus Jakarta Sans"/>
              </a:defRPr>
            </a:lvl6pPr>
            <a:lvl7pPr lvl="6" rtl="0">
              <a:spcBef>
                <a:spcPts val="0"/>
              </a:spcBef>
              <a:spcAft>
                <a:spcPts val="0"/>
              </a:spcAft>
              <a:buSzPts val="3500"/>
              <a:buFont typeface="Plus Jakarta Sans"/>
              <a:buNone/>
              <a:defRPr>
                <a:latin typeface="Plus Jakarta Sans"/>
                <a:ea typeface="Plus Jakarta Sans"/>
                <a:cs typeface="Plus Jakarta Sans"/>
                <a:sym typeface="Plus Jakarta Sans"/>
              </a:defRPr>
            </a:lvl7pPr>
            <a:lvl8pPr lvl="7" rtl="0">
              <a:spcBef>
                <a:spcPts val="0"/>
              </a:spcBef>
              <a:spcAft>
                <a:spcPts val="0"/>
              </a:spcAft>
              <a:buSzPts val="3500"/>
              <a:buFont typeface="Plus Jakarta Sans"/>
              <a:buNone/>
              <a:defRPr>
                <a:latin typeface="Plus Jakarta Sans"/>
                <a:ea typeface="Plus Jakarta Sans"/>
                <a:cs typeface="Plus Jakarta Sans"/>
                <a:sym typeface="Plus Jakarta Sans"/>
              </a:defRPr>
            </a:lvl8pPr>
            <a:lvl9pPr lvl="8" rtl="0">
              <a:spcBef>
                <a:spcPts val="0"/>
              </a:spcBef>
              <a:spcAft>
                <a:spcPts val="0"/>
              </a:spcAft>
              <a:buSzPts val="3500"/>
              <a:buFont typeface="Plus Jakarta Sans"/>
              <a:buNone/>
              <a:defRPr>
                <a:latin typeface="Plus Jakarta Sans"/>
                <a:ea typeface="Plus Jakarta Sans"/>
                <a:cs typeface="Plus Jakarta Sans"/>
                <a:sym typeface="Plus Jakarta Sans"/>
              </a:defRPr>
            </a:lvl9pPr>
          </a:lstStyle>
          <a:p>
            <a:endParaRPr/>
          </a:p>
        </p:txBody>
      </p:sp>
      <p:sp>
        <p:nvSpPr>
          <p:cNvPr id="74" name="Google Shape;74;p7"/>
          <p:cNvSpPr txBox="1">
            <a:spLocks noGrp="1"/>
          </p:cNvSpPr>
          <p:nvPr>
            <p:ph type="subTitle" idx="1"/>
          </p:nvPr>
        </p:nvSpPr>
        <p:spPr>
          <a:xfrm>
            <a:off x="713225" y="2022975"/>
            <a:ext cx="3538800" cy="172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1200"/>
              <a:buFont typeface="Geologica Light"/>
              <a:buChar char="■"/>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1600"/>
              </a:spcBef>
              <a:spcAft>
                <a:spcPts val="0"/>
              </a:spcAft>
              <a:buClr>
                <a:srgbClr val="E76A28"/>
              </a:buClr>
              <a:buSzPts val="1200"/>
              <a:buFont typeface="Nunito Light"/>
              <a:buChar char="■"/>
              <a:defRPr/>
            </a:lvl3pPr>
            <a:lvl4pPr lvl="3" algn="ctr" rtl="0">
              <a:lnSpc>
                <a:spcPct val="100000"/>
              </a:lnSpc>
              <a:spcBef>
                <a:spcPts val="1600"/>
              </a:spcBef>
              <a:spcAft>
                <a:spcPts val="0"/>
              </a:spcAft>
              <a:buClr>
                <a:srgbClr val="E76A28"/>
              </a:buClr>
              <a:buSzPts val="1200"/>
              <a:buFont typeface="Nunito Light"/>
              <a:buChar char="●"/>
              <a:defRPr/>
            </a:lvl4pPr>
            <a:lvl5pPr lvl="4" algn="ctr" rtl="0">
              <a:lnSpc>
                <a:spcPct val="100000"/>
              </a:lnSpc>
              <a:spcBef>
                <a:spcPts val="1600"/>
              </a:spcBef>
              <a:spcAft>
                <a:spcPts val="0"/>
              </a:spcAft>
              <a:buClr>
                <a:srgbClr val="E76A28"/>
              </a:buClr>
              <a:buSzPts val="1200"/>
              <a:buFont typeface="Nunito Light"/>
              <a:buChar char="○"/>
              <a:defRPr/>
            </a:lvl5pPr>
            <a:lvl6pPr lvl="5" algn="ctr" rtl="0">
              <a:lnSpc>
                <a:spcPct val="100000"/>
              </a:lnSpc>
              <a:spcBef>
                <a:spcPts val="1600"/>
              </a:spcBef>
              <a:spcAft>
                <a:spcPts val="0"/>
              </a:spcAft>
              <a:buClr>
                <a:srgbClr val="999999"/>
              </a:buClr>
              <a:buSzPts val="1200"/>
              <a:buFont typeface="Nunito Light"/>
              <a:buChar char="■"/>
              <a:defRPr/>
            </a:lvl6pPr>
            <a:lvl7pPr lvl="6" algn="ctr" rtl="0">
              <a:lnSpc>
                <a:spcPct val="100000"/>
              </a:lnSpc>
              <a:spcBef>
                <a:spcPts val="1600"/>
              </a:spcBef>
              <a:spcAft>
                <a:spcPts val="0"/>
              </a:spcAft>
              <a:buClr>
                <a:srgbClr val="999999"/>
              </a:buClr>
              <a:buSzPts val="1200"/>
              <a:buFont typeface="Nunito Light"/>
              <a:buChar char="●"/>
              <a:defRPr/>
            </a:lvl7pPr>
            <a:lvl8pPr lvl="7" algn="ctr" rtl="0">
              <a:lnSpc>
                <a:spcPct val="100000"/>
              </a:lnSpc>
              <a:spcBef>
                <a:spcPts val="1600"/>
              </a:spcBef>
              <a:spcAft>
                <a:spcPts val="0"/>
              </a:spcAft>
              <a:buClr>
                <a:srgbClr val="999999"/>
              </a:buClr>
              <a:buSzPts val="1200"/>
              <a:buFont typeface="Nunito Light"/>
              <a:buChar char="○"/>
              <a:defRPr/>
            </a:lvl8pPr>
            <a:lvl9pPr lvl="8" algn="ctr" rtl="0">
              <a:lnSpc>
                <a:spcPct val="100000"/>
              </a:lnSpc>
              <a:spcBef>
                <a:spcPts val="1600"/>
              </a:spcBef>
              <a:spcAft>
                <a:spcPts val="1600"/>
              </a:spcAft>
              <a:buClr>
                <a:srgbClr val="999999"/>
              </a:buClr>
              <a:buSzPts val="1200"/>
              <a:buFont typeface="Nunito Light"/>
              <a:buChar char="■"/>
              <a:defRPr/>
            </a:lvl9pPr>
          </a:lstStyle>
          <a:p>
            <a:endParaRPr/>
          </a:p>
        </p:txBody>
      </p:sp>
      <p:sp>
        <p:nvSpPr>
          <p:cNvPr id="75" name="Google Shape;75;p7"/>
          <p:cNvSpPr>
            <a:spLocks noGrp="1"/>
          </p:cNvSpPr>
          <p:nvPr>
            <p:ph type="pic" idx="2"/>
          </p:nvPr>
        </p:nvSpPr>
        <p:spPr>
          <a:xfrm>
            <a:off x="5643775" y="1030650"/>
            <a:ext cx="2787000" cy="3082200"/>
          </a:xfrm>
          <a:prstGeom prst="rect">
            <a:avLst/>
          </a:prstGeom>
          <a:noFill/>
          <a:ln w="38100" cap="flat" cmpd="sng">
            <a:solidFill>
              <a:schemeClr val="accent2"/>
            </a:solidFill>
            <a:prstDash val="solid"/>
            <a:round/>
            <a:headEnd type="none" w="sm" len="sm"/>
            <a:tailEnd type="none" w="sm" len="sm"/>
          </a:ln>
        </p:spPr>
      </p:sp>
      <p:sp>
        <p:nvSpPr>
          <p:cNvPr id="76" name="Google Shape;76;p7"/>
          <p:cNvSpPr/>
          <p:nvPr/>
        </p:nvSpPr>
        <p:spPr>
          <a:xfrm>
            <a:off x="148834" y="1165824"/>
            <a:ext cx="564381" cy="564381"/>
          </a:xfrm>
          <a:custGeom>
            <a:avLst/>
            <a:gdLst/>
            <a:ahLst/>
            <a:cxnLst/>
            <a:rect l="l" t="t" r="r" b="b"/>
            <a:pathLst>
              <a:path w="34424" h="34424" extrusionOk="0">
                <a:moveTo>
                  <a:pt x="32623" y="1801"/>
                </a:moveTo>
                <a:lnTo>
                  <a:pt x="32623" y="32623"/>
                </a:lnTo>
                <a:lnTo>
                  <a:pt x="1799" y="32623"/>
                </a:lnTo>
                <a:lnTo>
                  <a:pt x="1799" y="1801"/>
                </a:lnTo>
                <a:close/>
                <a:moveTo>
                  <a:pt x="0" y="0"/>
                </a:moveTo>
                <a:lnTo>
                  <a:pt x="0" y="34424"/>
                </a:lnTo>
                <a:lnTo>
                  <a:pt x="34424" y="34424"/>
                </a:lnTo>
                <a:lnTo>
                  <a:pt x="34424" y="0"/>
                </a:lnTo>
                <a:close/>
              </a:path>
            </a:pathLst>
          </a:custGeom>
          <a:solidFill>
            <a:srgbClr val="8D8E93">
              <a:alpha val="7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7"/>
          <p:cNvSpPr/>
          <p:nvPr/>
        </p:nvSpPr>
        <p:spPr>
          <a:xfrm>
            <a:off x="-208425" y="978798"/>
            <a:ext cx="601287" cy="938433"/>
          </a:xfrm>
          <a:custGeom>
            <a:avLst/>
            <a:gdLst/>
            <a:ahLst/>
            <a:cxnLst/>
            <a:rect l="l" t="t" r="r" b="b"/>
            <a:pathLst>
              <a:path w="36675" h="57239" extrusionOk="0">
                <a:moveTo>
                  <a:pt x="32624" y="4049"/>
                </a:moveTo>
                <a:lnTo>
                  <a:pt x="32624" y="53189"/>
                </a:lnTo>
                <a:lnTo>
                  <a:pt x="4049" y="53189"/>
                </a:lnTo>
                <a:lnTo>
                  <a:pt x="4049" y="4049"/>
                </a:lnTo>
                <a:close/>
                <a:moveTo>
                  <a:pt x="1" y="0"/>
                </a:moveTo>
                <a:lnTo>
                  <a:pt x="1" y="57238"/>
                </a:lnTo>
                <a:lnTo>
                  <a:pt x="36674" y="57238"/>
                </a:lnTo>
                <a:lnTo>
                  <a:pt x="36674" y="0"/>
                </a:lnTo>
                <a:close/>
              </a:path>
            </a:pathLst>
          </a:cu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8"/>
        <p:cNvGrpSpPr/>
        <p:nvPr/>
      </p:nvGrpSpPr>
      <p:grpSpPr>
        <a:xfrm>
          <a:off x="0" y="0"/>
          <a:ext cx="0" cy="0"/>
          <a:chOff x="0" y="0"/>
          <a:chExt cx="0" cy="0"/>
        </a:xfrm>
      </p:grpSpPr>
      <p:pic>
        <p:nvPicPr>
          <p:cNvPr id="79" name="Google Shape;79;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80" name="Google Shape;80;p8"/>
          <p:cNvSpPr txBox="1">
            <a:spLocks noGrp="1"/>
          </p:cNvSpPr>
          <p:nvPr>
            <p:ph type="title"/>
          </p:nvPr>
        </p:nvSpPr>
        <p:spPr>
          <a:xfrm>
            <a:off x="2317950" y="1307100"/>
            <a:ext cx="45081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1"/>
        <p:cNvGrpSpPr/>
        <p:nvPr/>
      </p:nvGrpSpPr>
      <p:grpSpPr>
        <a:xfrm>
          <a:off x="0" y="0"/>
          <a:ext cx="0" cy="0"/>
          <a:chOff x="0" y="0"/>
          <a:chExt cx="0" cy="0"/>
        </a:xfrm>
      </p:grpSpPr>
      <p:pic>
        <p:nvPicPr>
          <p:cNvPr id="82" name="Google Shape;82;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83" name="Google Shape;83;p9"/>
          <p:cNvSpPr txBox="1">
            <a:spLocks noGrp="1"/>
          </p:cNvSpPr>
          <p:nvPr>
            <p:ph type="title"/>
          </p:nvPr>
        </p:nvSpPr>
        <p:spPr>
          <a:xfrm>
            <a:off x="2135550" y="1189100"/>
            <a:ext cx="4872900" cy="1964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150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
        <p:nvSpPr>
          <p:cNvPr id="84" name="Google Shape;84;p9"/>
          <p:cNvSpPr txBox="1">
            <a:spLocks noGrp="1"/>
          </p:cNvSpPr>
          <p:nvPr>
            <p:ph type="subTitle" idx="1"/>
          </p:nvPr>
        </p:nvSpPr>
        <p:spPr>
          <a:xfrm>
            <a:off x="2135550" y="3153500"/>
            <a:ext cx="4872900" cy="671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1600"/>
              </a:spcBef>
              <a:spcAft>
                <a:spcPts val="0"/>
              </a:spcAft>
              <a:buSzPts val="1200"/>
              <a:buNone/>
              <a:defRPr/>
            </a:lvl3pPr>
            <a:lvl4pPr lvl="3" algn="ctr" rtl="0">
              <a:lnSpc>
                <a:spcPct val="100000"/>
              </a:lnSpc>
              <a:spcBef>
                <a:spcPts val="1600"/>
              </a:spcBef>
              <a:spcAft>
                <a:spcPts val="0"/>
              </a:spcAft>
              <a:buSzPts val="1200"/>
              <a:buNone/>
              <a:defRPr/>
            </a:lvl4pPr>
            <a:lvl5pPr lvl="4" algn="ctr" rtl="0">
              <a:lnSpc>
                <a:spcPct val="100000"/>
              </a:lnSpc>
              <a:spcBef>
                <a:spcPts val="1600"/>
              </a:spcBef>
              <a:spcAft>
                <a:spcPts val="0"/>
              </a:spcAft>
              <a:buSzPts val="1200"/>
              <a:buNone/>
              <a:defRPr/>
            </a:lvl5pPr>
            <a:lvl6pPr lvl="5" algn="ctr" rtl="0">
              <a:lnSpc>
                <a:spcPct val="100000"/>
              </a:lnSpc>
              <a:spcBef>
                <a:spcPts val="1600"/>
              </a:spcBef>
              <a:spcAft>
                <a:spcPts val="0"/>
              </a:spcAft>
              <a:buSzPts val="1200"/>
              <a:buNone/>
              <a:defRPr/>
            </a:lvl6pPr>
            <a:lvl7pPr lvl="6" algn="ctr" rtl="0">
              <a:lnSpc>
                <a:spcPct val="100000"/>
              </a:lnSpc>
              <a:spcBef>
                <a:spcPts val="1600"/>
              </a:spcBef>
              <a:spcAft>
                <a:spcPts val="0"/>
              </a:spcAft>
              <a:buSzPts val="1200"/>
              <a:buNone/>
              <a:defRPr/>
            </a:lvl7pPr>
            <a:lvl8pPr lvl="7" algn="ctr" rtl="0">
              <a:lnSpc>
                <a:spcPct val="100000"/>
              </a:lnSpc>
              <a:spcBef>
                <a:spcPts val="1600"/>
              </a:spcBef>
              <a:spcAft>
                <a:spcPts val="0"/>
              </a:spcAft>
              <a:buSzPts val="1200"/>
              <a:buNone/>
              <a:defRPr/>
            </a:lvl8pPr>
            <a:lvl9pPr lvl="8" algn="ctr" rtl="0">
              <a:lnSpc>
                <a:spcPct val="100000"/>
              </a:lnSpc>
              <a:spcBef>
                <a:spcPts val="1600"/>
              </a:spcBef>
              <a:spcAft>
                <a:spcPts val="1600"/>
              </a:spcAft>
              <a:buSzPts val="1200"/>
              <a:buNone/>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5"/>
        <p:cNvGrpSpPr/>
        <p:nvPr/>
      </p:nvGrpSpPr>
      <p:grpSpPr>
        <a:xfrm>
          <a:off x="0" y="0"/>
          <a:ext cx="0" cy="0"/>
          <a:chOff x="0" y="0"/>
          <a:chExt cx="0" cy="0"/>
        </a:xfrm>
      </p:grpSpPr>
      <p:pic>
        <p:nvPicPr>
          <p:cNvPr id="86" name="Google Shape;86;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87" name="Google Shape;87;p10"/>
          <p:cNvSpPr txBox="1">
            <a:spLocks noGrp="1"/>
          </p:cNvSpPr>
          <p:nvPr>
            <p:ph type="title"/>
          </p:nvPr>
        </p:nvSpPr>
        <p:spPr>
          <a:xfrm>
            <a:off x="720000" y="4014450"/>
            <a:ext cx="7704000" cy="5727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0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Plus Jakarta Sans"/>
              <a:buNone/>
              <a:defRPr sz="3500" b="1">
                <a:solidFill>
                  <a:schemeClr val="dk1"/>
                </a:solidFill>
                <a:latin typeface="Plus Jakarta Sans"/>
                <a:ea typeface="Plus Jakarta Sans"/>
                <a:cs typeface="Plus Jakarta Sans"/>
                <a:sym typeface="Plus Jakarta Sans"/>
              </a:defRPr>
            </a:lvl1pPr>
            <a:lvl2pPr lvl="1" rtl="0">
              <a:spcBef>
                <a:spcPts val="0"/>
              </a:spcBef>
              <a:spcAft>
                <a:spcPts val="0"/>
              </a:spcAft>
              <a:buClr>
                <a:schemeClr val="dk1"/>
              </a:buClr>
              <a:buSzPts val="3500"/>
              <a:buFont typeface="Plus Jakarta Sans"/>
              <a:buNone/>
              <a:defRPr sz="3500">
                <a:solidFill>
                  <a:schemeClr val="dk1"/>
                </a:solidFill>
                <a:latin typeface="Plus Jakarta Sans"/>
                <a:ea typeface="Plus Jakarta Sans"/>
                <a:cs typeface="Plus Jakarta Sans"/>
                <a:sym typeface="Plus Jakarta Sans"/>
              </a:defRPr>
            </a:lvl2pPr>
            <a:lvl3pPr lvl="2" rtl="0">
              <a:spcBef>
                <a:spcPts val="0"/>
              </a:spcBef>
              <a:spcAft>
                <a:spcPts val="0"/>
              </a:spcAft>
              <a:buClr>
                <a:schemeClr val="dk1"/>
              </a:buClr>
              <a:buSzPts val="3500"/>
              <a:buFont typeface="Plus Jakarta Sans"/>
              <a:buNone/>
              <a:defRPr sz="3500">
                <a:solidFill>
                  <a:schemeClr val="dk1"/>
                </a:solidFill>
                <a:latin typeface="Plus Jakarta Sans"/>
                <a:ea typeface="Plus Jakarta Sans"/>
                <a:cs typeface="Plus Jakarta Sans"/>
                <a:sym typeface="Plus Jakarta Sans"/>
              </a:defRPr>
            </a:lvl3pPr>
            <a:lvl4pPr lvl="3" rtl="0">
              <a:spcBef>
                <a:spcPts val="0"/>
              </a:spcBef>
              <a:spcAft>
                <a:spcPts val="0"/>
              </a:spcAft>
              <a:buClr>
                <a:schemeClr val="dk1"/>
              </a:buClr>
              <a:buSzPts val="3500"/>
              <a:buFont typeface="Plus Jakarta Sans"/>
              <a:buNone/>
              <a:defRPr sz="3500">
                <a:solidFill>
                  <a:schemeClr val="dk1"/>
                </a:solidFill>
                <a:latin typeface="Plus Jakarta Sans"/>
                <a:ea typeface="Plus Jakarta Sans"/>
                <a:cs typeface="Plus Jakarta Sans"/>
                <a:sym typeface="Plus Jakarta Sans"/>
              </a:defRPr>
            </a:lvl4pPr>
            <a:lvl5pPr lvl="4" rtl="0">
              <a:spcBef>
                <a:spcPts val="0"/>
              </a:spcBef>
              <a:spcAft>
                <a:spcPts val="0"/>
              </a:spcAft>
              <a:buClr>
                <a:schemeClr val="dk1"/>
              </a:buClr>
              <a:buSzPts val="3500"/>
              <a:buFont typeface="Plus Jakarta Sans"/>
              <a:buNone/>
              <a:defRPr sz="3500">
                <a:solidFill>
                  <a:schemeClr val="dk1"/>
                </a:solidFill>
                <a:latin typeface="Plus Jakarta Sans"/>
                <a:ea typeface="Plus Jakarta Sans"/>
                <a:cs typeface="Plus Jakarta Sans"/>
                <a:sym typeface="Plus Jakarta Sans"/>
              </a:defRPr>
            </a:lvl5pPr>
            <a:lvl6pPr lvl="5" rtl="0">
              <a:spcBef>
                <a:spcPts val="0"/>
              </a:spcBef>
              <a:spcAft>
                <a:spcPts val="0"/>
              </a:spcAft>
              <a:buClr>
                <a:schemeClr val="dk1"/>
              </a:buClr>
              <a:buSzPts val="3500"/>
              <a:buFont typeface="Plus Jakarta Sans"/>
              <a:buNone/>
              <a:defRPr sz="3500">
                <a:solidFill>
                  <a:schemeClr val="dk1"/>
                </a:solidFill>
                <a:latin typeface="Plus Jakarta Sans"/>
                <a:ea typeface="Plus Jakarta Sans"/>
                <a:cs typeface="Plus Jakarta Sans"/>
                <a:sym typeface="Plus Jakarta Sans"/>
              </a:defRPr>
            </a:lvl6pPr>
            <a:lvl7pPr lvl="6" rtl="0">
              <a:spcBef>
                <a:spcPts val="0"/>
              </a:spcBef>
              <a:spcAft>
                <a:spcPts val="0"/>
              </a:spcAft>
              <a:buClr>
                <a:schemeClr val="dk1"/>
              </a:buClr>
              <a:buSzPts val="3500"/>
              <a:buFont typeface="Plus Jakarta Sans"/>
              <a:buNone/>
              <a:defRPr sz="3500">
                <a:solidFill>
                  <a:schemeClr val="dk1"/>
                </a:solidFill>
                <a:latin typeface="Plus Jakarta Sans"/>
                <a:ea typeface="Plus Jakarta Sans"/>
                <a:cs typeface="Plus Jakarta Sans"/>
                <a:sym typeface="Plus Jakarta Sans"/>
              </a:defRPr>
            </a:lvl7pPr>
            <a:lvl8pPr lvl="7" rtl="0">
              <a:spcBef>
                <a:spcPts val="0"/>
              </a:spcBef>
              <a:spcAft>
                <a:spcPts val="0"/>
              </a:spcAft>
              <a:buClr>
                <a:schemeClr val="dk1"/>
              </a:buClr>
              <a:buSzPts val="3500"/>
              <a:buFont typeface="Plus Jakarta Sans"/>
              <a:buNone/>
              <a:defRPr sz="3500">
                <a:solidFill>
                  <a:schemeClr val="dk1"/>
                </a:solidFill>
                <a:latin typeface="Plus Jakarta Sans"/>
                <a:ea typeface="Plus Jakarta Sans"/>
                <a:cs typeface="Plus Jakarta Sans"/>
                <a:sym typeface="Plus Jakarta Sans"/>
              </a:defRPr>
            </a:lvl8pPr>
            <a:lvl9pPr lvl="8" rtl="0">
              <a:spcBef>
                <a:spcPts val="0"/>
              </a:spcBef>
              <a:spcAft>
                <a:spcPts val="0"/>
              </a:spcAft>
              <a:buClr>
                <a:schemeClr val="dk1"/>
              </a:buClr>
              <a:buSzPts val="3500"/>
              <a:buFont typeface="Plus Jakarta Sans"/>
              <a:buNone/>
              <a:defRPr sz="3500">
                <a:solidFill>
                  <a:schemeClr val="dk1"/>
                </a:solidFill>
                <a:latin typeface="Plus Jakarta Sans"/>
                <a:ea typeface="Plus Jakarta Sans"/>
                <a:cs typeface="Plus Jakarta Sans"/>
                <a:sym typeface="Plus Jakarta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Geologica ExtraLight"/>
              <a:buChar char="●"/>
              <a:defRPr sz="1200">
                <a:solidFill>
                  <a:schemeClr val="dk1"/>
                </a:solidFill>
                <a:latin typeface="Geologica ExtraLight"/>
                <a:ea typeface="Geologica ExtraLight"/>
                <a:cs typeface="Geologica ExtraLight"/>
                <a:sym typeface="Geologica ExtraLight"/>
              </a:defRPr>
            </a:lvl1pPr>
            <a:lvl2pPr marL="914400" lvl="1" indent="-304800">
              <a:lnSpc>
                <a:spcPct val="100000"/>
              </a:lnSpc>
              <a:spcBef>
                <a:spcPts val="1600"/>
              </a:spcBef>
              <a:spcAft>
                <a:spcPts val="0"/>
              </a:spcAft>
              <a:buClr>
                <a:schemeClr val="dk1"/>
              </a:buClr>
              <a:buSzPts val="1200"/>
              <a:buFont typeface="Geologica ExtraLight"/>
              <a:buChar char="○"/>
              <a:defRPr sz="1200">
                <a:solidFill>
                  <a:schemeClr val="dk1"/>
                </a:solidFill>
                <a:latin typeface="Geologica ExtraLight"/>
                <a:ea typeface="Geologica ExtraLight"/>
                <a:cs typeface="Geologica ExtraLight"/>
                <a:sym typeface="Geologica ExtraLight"/>
              </a:defRPr>
            </a:lvl2pPr>
            <a:lvl3pPr marL="1371600" lvl="2" indent="-304800">
              <a:lnSpc>
                <a:spcPct val="100000"/>
              </a:lnSpc>
              <a:spcBef>
                <a:spcPts val="1600"/>
              </a:spcBef>
              <a:spcAft>
                <a:spcPts val="0"/>
              </a:spcAft>
              <a:buClr>
                <a:schemeClr val="dk1"/>
              </a:buClr>
              <a:buSzPts val="1200"/>
              <a:buFont typeface="Geologica ExtraLight"/>
              <a:buChar char="■"/>
              <a:defRPr sz="1200">
                <a:solidFill>
                  <a:schemeClr val="dk1"/>
                </a:solidFill>
                <a:latin typeface="Geologica ExtraLight"/>
                <a:ea typeface="Geologica ExtraLight"/>
                <a:cs typeface="Geologica ExtraLight"/>
                <a:sym typeface="Geologica ExtraLight"/>
              </a:defRPr>
            </a:lvl3pPr>
            <a:lvl4pPr marL="1828800" lvl="3" indent="-304800">
              <a:lnSpc>
                <a:spcPct val="100000"/>
              </a:lnSpc>
              <a:spcBef>
                <a:spcPts val="1600"/>
              </a:spcBef>
              <a:spcAft>
                <a:spcPts val="0"/>
              </a:spcAft>
              <a:buClr>
                <a:schemeClr val="dk1"/>
              </a:buClr>
              <a:buSzPts val="1200"/>
              <a:buFont typeface="Geologica ExtraLight"/>
              <a:buChar char="●"/>
              <a:defRPr sz="1200">
                <a:solidFill>
                  <a:schemeClr val="dk1"/>
                </a:solidFill>
                <a:latin typeface="Geologica ExtraLight"/>
                <a:ea typeface="Geologica ExtraLight"/>
                <a:cs typeface="Geologica ExtraLight"/>
                <a:sym typeface="Geologica ExtraLight"/>
              </a:defRPr>
            </a:lvl4pPr>
            <a:lvl5pPr marL="2286000" lvl="4" indent="-304800">
              <a:lnSpc>
                <a:spcPct val="100000"/>
              </a:lnSpc>
              <a:spcBef>
                <a:spcPts val="1600"/>
              </a:spcBef>
              <a:spcAft>
                <a:spcPts val="0"/>
              </a:spcAft>
              <a:buClr>
                <a:schemeClr val="dk1"/>
              </a:buClr>
              <a:buSzPts val="1200"/>
              <a:buFont typeface="Geologica ExtraLight"/>
              <a:buChar char="○"/>
              <a:defRPr sz="1200">
                <a:solidFill>
                  <a:schemeClr val="dk1"/>
                </a:solidFill>
                <a:latin typeface="Geologica ExtraLight"/>
                <a:ea typeface="Geologica ExtraLight"/>
                <a:cs typeface="Geologica ExtraLight"/>
                <a:sym typeface="Geologica ExtraLight"/>
              </a:defRPr>
            </a:lvl5pPr>
            <a:lvl6pPr marL="2743200" lvl="5" indent="-304800">
              <a:lnSpc>
                <a:spcPct val="100000"/>
              </a:lnSpc>
              <a:spcBef>
                <a:spcPts val="1600"/>
              </a:spcBef>
              <a:spcAft>
                <a:spcPts val="0"/>
              </a:spcAft>
              <a:buClr>
                <a:schemeClr val="dk1"/>
              </a:buClr>
              <a:buSzPts val="1200"/>
              <a:buFont typeface="Geologica ExtraLight"/>
              <a:buChar char="■"/>
              <a:defRPr sz="1200">
                <a:solidFill>
                  <a:schemeClr val="dk1"/>
                </a:solidFill>
                <a:latin typeface="Geologica ExtraLight"/>
                <a:ea typeface="Geologica ExtraLight"/>
                <a:cs typeface="Geologica ExtraLight"/>
                <a:sym typeface="Geologica ExtraLight"/>
              </a:defRPr>
            </a:lvl6pPr>
            <a:lvl7pPr marL="3200400" lvl="6" indent="-304800">
              <a:lnSpc>
                <a:spcPct val="100000"/>
              </a:lnSpc>
              <a:spcBef>
                <a:spcPts val="1600"/>
              </a:spcBef>
              <a:spcAft>
                <a:spcPts val="0"/>
              </a:spcAft>
              <a:buClr>
                <a:schemeClr val="dk1"/>
              </a:buClr>
              <a:buSzPts val="1200"/>
              <a:buFont typeface="Geologica ExtraLight"/>
              <a:buChar char="●"/>
              <a:defRPr sz="1200">
                <a:solidFill>
                  <a:schemeClr val="dk1"/>
                </a:solidFill>
                <a:latin typeface="Geologica ExtraLight"/>
                <a:ea typeface="Geologica ExtraLight"/>
                <a:cs typeface="Geologica ExtraLight"/>
                <a:sym typeface="Geologica ExtraLight"/>
              </a:defRPr>
            </a:lvl7pPr>
            <a:lvl8pPr marL="3657600" lvl="7" indent="-304800">
              <a:lnSpc>
                <a:spcPct val="100000"/>
              </a:lnSpc>
              <a:spcBef>
                <a:spcPts val="1600"/>
              </a:spcBef>
              <a:spcAft>
                <a:spcPts val="0"/>
              </a:spcAft>
              <a:buClr>
                <a:schemeClr val="dk1"/>
              </a:buClr>
              <a:buSzPts val="1200"/>
              <a:buFont typeface="Geologica ExtraLight"/>
              <a:buChar char="○"/>
              <a:defRPr sz="1200">
                <a:solidFill>
                  <a:schemeClr val="dk1"/>
                </a:solidFill>
                <a:latin typeface="Geologica ExtraLight"/>
                <a:ea typeface="Geologica ExtraLight"/>
                <a:cs typeface="Geologica ExtraLight"/>
                <a:sym typeface="Geologica ExtraLight"/>
              </a:defRPr>
            </a:lvl8pPr>
            <a:lvl9pPr marL="4114800" lvl="8" indent="-304800">
              <a:lnSpc>
                <a:spcPct val="100000"/>
              </a:lnSpc>
              <a:spcBef>
                <a:spcPts val="1600"/>
              </a:spcBef>
              <a:spcAft>
                <a:spcPts val="1600"/>
              </a:spcAft>
              <a:buClr>
                <a:schemeClr val="dk1"/>
              </a:buClr>
              <a:buSzPts val="1200"/>
              <a:buFont typeface="Geologica ExtraLight"/>
              <a:buChar char="■"/>
              <a:defRPr sz="1200">
                <a:solidFill>
                  <a:schemeClr val="dk1"/>
                </a:solidFill>
                <a:latin typeface="Geologica ExtraLight"/>
                <a:ea typeface="Geologica ExtraLight"/>
                <a:cs typeface="Geologica ExtraLight"/>
                <a:sym typeface="Geologica Extra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8" r:id="rId9"/>
    <p:sldLayoutId id="2147483659" r:id="rId10"/>
    <p:sldLayoutId id="2147483664" r:id="rId11"/>
    <p:sldLayoutId id="2147483665" r:id="rId12"/>
    <p:sldLayoutId id="2147483666" r:id="rId13"/>
    <p:sldLayoutId id="2147483668" r:id="rId14"/>
    <p:sldLayoutId id="2147483669" r:id="rId15"/>
    <p:sldLayoutId id="2147483670"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mao-99/judd.world/tree/main/src/backend" TargetMode="External"/><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8" Type="http://schemas.openxmlformats.org/officeDocument/2006/relationships/hyperlink" Target="https://bit.ly/3A1uf1Q" TargetMode="External"/><Relationship Id="rId13" Type="http://schemas.openxmlformats.org/officeDocument/2006/relationships/hyperlink" Target="https://storyset.com/?utm_source=slidesgo_template&amp;utm_medium=referral-link&amp;utm_campaign=promo-slide&amp;utm_term=slidesgo&amp;utm_content=storyset" TargetMode="External"/><Relationship Id="rId3" Type="http://schemas.openxmlformats.org/officeDocument/2006/relationships/slide" Target="slide15.xml"/><Relationship Id="rId7"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2" Type="http://schemas.openxmlformats.org/officeDocument/2006/relationships/hyperlink" Target="https://www.flaticon.com/?utm_source=slidesgo_template&amp;utm_medium=referral-link&amp;utm_campaign=promo-slide&amp;utm_term=slidesgo&amp;utm_content=flaticon" TargetMode="External"/><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slide" Target="slide16.xml"/><Relationship Id="rId11" Type="http://schemas.openxmlformats.org/officeDocument/2006/relationships/hyperlink" Target="https://www.freepik.com/?utm_source=slidesgo_template&amp;utm_medium=referral-link&amp;utm_campaign=promo-slide&amp;utm_term=slidesgo&amp;utm_content=freepik" TargetMode="External"/><Relationship Id="rId5" Type="http://schemas.openxmlformats.org/officeDocument/2006/relationships/slide" Target="slide5.xml"/><Relationship Id="rId15" Type="http://schemas.openxmlformats.org/officeDocument/2006/relationships/hyperlink" Target="https://www.videvo.net/?utm_source=slidesgo_template&amp;utm_medium=referral-link&amp;utm_campaign=sg_resources&amp;utm_content=videvo" TargetMode="External"/><Relationship Id="rId10" Type="http://schemas.openxmlformats.org/officeDocument/2006/relationships/hyperlink" Target="http://bit.ly/33VAFh3" TargetMode="External"/><Relationship Id="rId4" Type="http://schemas.openxmlformats.org/officeDocument/2006/relationships/slide" Target="slide9.xml"/><Relationship Id="rId9" Type="http://schemas.openxmlformats.org/officeDocument/2006/relationships/hyperlink" Target="http://bit.ly/30B07Gq" TargetMode="External"/><Relationship Id="rId14" Type="http://schemas.openxmlformats.org/officeDocument/2006/relationships/hyperlink" Target="https://wepik.com/?utm_source=slidesgo_template&amp;utm_medium=referral-link&amp;utm_campaign=promo-slide&amp;utm_term=slidesgo&amp;utm_content=wepik"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hyperlink" Target="https://nysdoccslookup.doccs.ny.gov/" TargetMode="External"/><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hyperlink" Target="https://github.com/mao-99/NYS-DOCCS-Data-Scraper/"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28"/>
          <p:cNvSpPr/>
          <p:nvPr/>
        </p:nvSpPr>
        <p:spPr>
          <a:xfrm>
            <a:off x="7964102" y="3214610"/>
            <a:ext cx="648300" cy="1194300"/>
          </a:xfrm>
          <a:prstGeom prst="rect">
            <a:avLst/>
          </a:pr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8"/>
          <p:cNvSpPr txBox="1">
            <a:spLocks noGrp="1"/>
          </p:cNvSpPr>
          <p:nvPr>
            <p:ph type="ctrTitle"/>
          </p:nvPr>
        </p:nvSpPr>
        <p:spPr>
          <a:xfrm>
            <a:off x="1336203" y="355270"/>
            <a:ext cx="6039900" cy="999305"/>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5300" dirty="0"/>
              <a:t>Judd.world</a:t>
            </a:r>
            <a:endParaRPr sz="5300" dirty="0"/>
          </a:p>
        </p:txBody>
      </p:sp>
      <p:sp>
        <p:nvSpPr>
          <p:cNvPr id="297" name="Google Shape;297;p28"/>
          <p:cNvSpPr txBox="1">
            <a:spLocks noGrp="1"/>
          </p:cNvSpPr>
          <p:nvPr>
            <p:ph type="subTitle" idx="1"/>
          </p:nvPr>
        </p:nvSpPr>
        <p:spPr>
          <a:xfrm>
            <a:off x="2016496" y="1354575"/>
            <a:ext cx="4528800" cy="83025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Easy access to New York State’s conviction and sentencing data</a:t>
            </a:r>
            <a:endParaRPr dirty="0"/>
          </a:p>
        </p:txBody>
      </p:sp>
      <p:sp>
        <p:nvSpPr>
          <p:cNvPr id="298" name="Google Shape;298;p28"/>
          <p:cNvSpPr/>
          <p:nvPr/>
        </p:nvSpPr>
        <p:spPr>
          <a:xfrm>
            <a:off x="7251030" y="3923520"/>
            <a:ext cx="1179733" cy="1219983"/>
          </a:xfrm>
          <a:custGeom>
            <a:avLst/>
            <a:gdLst/>
            <a:ahLst/>
            <a:cxnLst/>
            <a:rect l="l" t="t" r="r" b="b"/>
            <a:pathLst>
              <a:path w="35324" h="35326" extrusionOk="0">
                <a:moveTo>
                  <a:pt x="32625" y="2701"/>
                </a:moveTo>
                <a:lnTo>
                  <a:pt x="32625" y="32627"/>
                </a:lnTo>
                <a:lnTo>
                  <a:pt x="2701" y="32627"/>
                </a:lnTo>
                <a:lnTo>
                  <a:pt x="2701" y="2701"/>
                </a:lnTo>
                <a:close/>
                <a:moveTo>
                  <a:pt x="0" y="1"/>
                </a:moveTo>
                <a:lnTo>
                  <a:pt x="0" y="35326"/>
                </a:lnTo>
                <a:lnTo>
                  <a:pt x="35324" y="35326"/>
                </a:lnTo>
                <a:lnTo>
                  <a:pt x="35324" y="1"/>
                </a:lnTo>
                <a:close/>
              </a:path>
            </a:pathLst>
          </a:custGeom>
          <a:solidFill>
            <a:srgbClr val="8D8E93">
              <a:alpha val="7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descr="A qr code on a white background&#10;&#10;Description automatically generated">
            <a:extLst>
              <a:ext uri="{FF2B5EF4-FFF2-40B4-BE49-F238E27FC236}">
                <a16:creationId xmlns:a16="http://schemas.microsoft.com/office/drawing/2014/main" id="{32C64A07-165D-DB47-B99C-71557D0995BF}"/>
              </a:ext>
            </a:extLst>
          </p:cNvPr>
          <p:cNvPicPr>
            <a:picLocks noChangeAspect="1"/>
          </p:cNvPicPr>
          <p:nvPr/>
        </p:nvPicPr>
        <p:blipFill>
          <a:blip r:embed="rId3"/>
          <a:stretch>
            <a:fillRect/>
          </a:stretch>
        </p:blipFill>
        <p:spPr>
          <a:xfrm>
            <a:off x="2923911" y="2279817"/>
            <a:ext cx="2713971" cy="271397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03F32-2B1F-2A4E-3360-8017AB13C570}"/>
              </a:ext>
            </a:extLst>
          </p:cNvPr>
          <p:cNvSpPr>
            <a:spLocks noGrp="1"/>
          </p:cNvSpPr>
          <p:nvPr>
            <p:ph type="title"/>
          </p:nvPr>
        </p:nvSpPr>
        <p:spPr>
          <a:xfrm>
            <a:off x="720000" y="-72418"/>
            <a:ext cx="7704000" cy="572700"/>
          </a:xfrm>
        </p:spPr>
        <p:txBody>
          <a:bodyPr/>
          <a:lstStyle/>
          <a:p>
            <a:pPr algn="ctr"/>
            <a:r>
              <a:rPr lang="en-US" sz="2400" dirty="0"/>
              <a:t>Database Schema</a:t>
            </a:r>
          </a:p>
        </p:txBody>
      </p:sp>
      <p:sp>
        <p:nvSpPr>
          <p:cNvPr id="10" name="TextBox 9">
            <a:extLst>
              <a:ext uri="{FF2B5EF4-FFF2-40B4-BE49-F238E27FC236}">
                <a16:creationId xmlns:a16="http://schemas.microsoft.com/office/drawing/2014/main" id="{2F433CFA-A65C-8DCD-D8F0-FC3E88F6C1C2}"/>
              </a:ext>
            </a:extLst>
          </p:cNvPr>
          <p:cNvSpPr txBox="1"/>
          <p:nvPr/>
        </p:nvSpPr>
        <p:spPr>
          <a:xfrm>
            <a:off x="815163" y="743814"/>
            <a:ext cx="7506586" cy="4339650"/>
          </a:xfrm>
          <a:prstGeom prst="rect">
            <a:avLst/>
          </a:prstGeom>
          <a:noFill/>
        </p:spPr>
        <p:txBody>
          <a:bodyPr wrap="square" rtlCol="0" anchor="ctr">
            <a:spAutoFit/>
          </a:bodyPr>
          <a:lstStyle/>
          <a:p>
            <a:r>
              <a:rPr lang="en-US" sz="1200" dirty="0"/>
              <a:t>| </a:t>
            </a:r>
            <a:r>
              <a:rPr lang="en-US" sz="1200" dirty="0" err="1"/>
              <a:t>column_name</a:t>
            </a:r>
            <a:r>
              <a:rPr lang="en-US" sz="1200" dirty="0"/>
              <a:t>       | </a:t>
            </a:r>
            <a:r>
              <a:rPr lang="en-US" sz="1200" dirty="0" err="1"/>
              <a:t>data_type</a:t>
            </a:r>
            <a:r>
              <a:rPr lang="en-US" sz="1200" dirty="0"/>
              <a:t>                | </a:t>
            </a:r>
          </a:p>
          <a:p>
            <a:r>
              <a:rPr lang="en-US" sz="1200" dirty="0"/>
              <a:t>| -----------------         | ------------------------ | </a:t>
            </a:r>
          </a:p>
          <a:p>
            <a:r>
              <a:rPr lang="en-US" sz="1200" dirty="0"/>
              <a:t>| id                          | </a:t>
            </a:r>
            <a:r>
              <a:rPr lang="en-US" sz="1200" dirty="0" err="1"/>
              <a:t>bigint</a:t>
            </a:r>
            <a:r>
              <a:rPr lang="en-US" sz="1200" dirty="0"/>
              <a:t>                   |</a:t>
            </a:r>
          </a:p>
          <a:p>
            <a:r>
              <a:rPr lang="en-US" sz="1200" dirty="0"/>
              <a:t>| din                        | character varying        |  </a:t>
            </a:r>
          </a:p>
          <a:p>
            <a:r>
              <a:rPr lang="en-US" sz="1200" dirty="0"/>
              <a:t>| </a:t>
            </a:r>
            <a:r>
              <a:rPr lang="en-US" sz="1200" dirty="0" err="1"/>
              <a:t>firstName</a:t>
            </a:r>
            <a:r>
              <a:rPr lang="en-US" sz="1200" dirty="0"/>
              <a:t>             | text                     |</a:t>
            </a:r>
          </a:p>
          <a:p>
            <a:r>
              <a:rPr lang="en-US" sz="1200" dirty="0"/>
              <a:t>| </a:t>
            </a:r>
            <a:r>
              <a:rPr lang="en-US" sz="1200" dirty="0" err="1"/>
              <a:t>lastName</a:t>
            </a:r>
            <a:r>
              <a:rPr lang="en-US" sz="1200" dirty="0"/>
              <a:t>             | text                     |  </a:t>
            </a:r>
          </a:p>
          <a:p>
            <a:r>
              <a:rPr lang="en-US" sz="1200" dirty="0"/>
              <a:t>| dob                      | date                     |     </a:t>
            </a:r>
          </a:p>
          <a:p>
            <a:r>
              <a:rPr lang="en-US" sz="1200" dirty="0"/>
              <a:t>| age                      | </a:t>
            </a:r>
            <a:r>
              <a:rPr lang="en-US" sz="1200" dirty="0" err="1"/>
              <a:t>smallint</a:t>
            </a:r>
            <a:r>
              <a:rPr lang="en-US" sz="1200" dirty="0"/>
              <a:t>                 |           </a:t>
            </a:r>
          </a:p>
          <a:p>
            <a:r>
              <a:rPr lang="en-US" sz="1200" dirty="0"/>
              <a:t>| race                     | character varying        |     </a:t>
            </a:r>
          </a:p>
          <a:p>
            <a:r>
              <a:rPr lang="en-US" sz="1200" dirty="0"/>
              <a:t>| </a:t>
            </a:r>
            <a:r>
              <a:rPr lang="en-US" sz="1200" dirty="0" err="1"/>
              <a:t>multipleOffense</a:t>
            </a:r>
            <a:r>
              <a:rPr lang="en-US" sz="1200" dirty="0"/>
              <a:t>   | </a:t>
            </a:r>
            <a:r>
              <a:rPr lang="en-US" sz="1200" dirty="0" err="1"/>
              <a:t>boolean</a:t>
            </a:r>
            <a:r>
              <a:rPr lang="en-US" sz="1200" dirty="0"/>
              <a:t>                  |             </a:t>
            </a:r>
          </a:p>
          <a:p>
            <a:r>
              <a:rPr lang="en-US" sz="1200" dirty="0"/>
              <a:t>| </a:t>
            </a:r>
            <a:r>
              <a:rPr lang="en-US" sz="1200" dirty="0" err="1"/>
              <a:t>crimeArray</a:t>
            </a:r>
            <a:r>
              <a:rPr lang="en-US" sz="1200" dirty="0"/>
              <a:t>          | </a:t>
            </a:r>
            <a:r>
              <a:rPr lang="en-US" sz="1200" dirty="0" err="1"/>
              <a:t>jsonb</a:t>
            </a:r>
            <a:r>
              <a:rPr lang="en-US" sz="1200" dirty="0"/>
              <a:t>                    |                       </a:t>
            </a:r>
          </a:p>
          <a:p>
            <a:r>
              <a:rPr lang="en-US" sz="1200" dirty="0"/>
              <a:t>| </a:t>
            </a:r>
            <a:r>
              <a:rPr lang="en-US" sz="1200" dirty="0" err="1"/>
              <a:t>degreeArray</a:t>
            </a:r>
            <a:r>
              <a:rPr lang="en-US" sz="1200" dirty="0"/>
              <a:t>        | </a:t>
            </a:r>
            <a:r>
              <a:rPr lang="en-US" sz="1200" dirty="0" err="1"/>
              <a:t>jsonb</a:t>
            </a:r>
            <a:r>
              <a:rPr lang="en-US" sz="1200" dirty="0"/>
              <a:t>                    |                         </a:t>
            </a:r>
          </a:p>
          <a:p>
            <a:r>
              <a:rPr lang="en-US" sz="1200" dirty="0"/>
              <a:t>| status                  | character varying        |                         </a:t>
            </a:r>
          </a:p>
          <a:p>
            <a:r>
              <a:rPr lang="en-US" sz="1200" dirty="0"/>
              <a:t>| prison                  | character varying        |                      </a:t>
            </a:r>
          </a:p>
          <a:p>
            <a:r>
              <a:rPr lang="en-US" sz="1200" dirty="0"/>
              <a:t>| county                 | character varying        |                        </a:t>
            </a:r>
          </a:p>
          <a:p>
            <a:r>
              <a:rPr lang="en-US" sz="1200" dirty="0"/>
              <a:t>| </a:t>
            </a:r>
            <a:r>
              <a:rPr lang="en-US" sz="1200" dirty="0" err="1"/>
              <a:t>aggMinSentence</a:t>
            </a:r>
            <a:r>
              <a:rPr lang="en-US" sz="1200" dirty="0"/>
              <a:t>    | </a:t>
            </a:r>
            <a:r>
              <a:rPr lang="en-US" sz="1200" dirty="0" err="1"/>
              <a:t>smallint</a:t>
            </a:r>
            <a:r>
              <a:rPr lang="en-US" sz="1200" dirty="0"/>
              <a:t>                 |                       </a:t>
            </a:r>
          </a:p>
          <a:p>
            <a:r>
              <a:rPr lang="en-US" sz="1200" dirty="0"/>
              <a:t>| </a:t>
            </a:r>
            <a:r>
              <a:rPr lang="en-US" sz="1200" dirty="0" err="1"/>
              <a:t>aggMaxSentence</a:t>
            </a:r>
            <a:r>
              <a:rPr lang="en-US" sz="1200" dirty="0"/>
              <a:t>    | </a:t>
            </a:r>
            <a:r>
              <a:rPr lang="en-US" sz="1200" dirty="0" err="1"/>
              <a:t>smallint</a:t>
            </a:r>
            <a:r>
              <a:rPr lang="en-US" sz="1200" dirty="0"/>
              <a:t>                 |                     </a:t>
            </a:r>
          </a:p>
          <a:p>
            <a:r>
              <a:rPr lang="en-US" sz="1200" dirty="0"/>
              <a:t>| </a:t>
            </a:r>
            <a:r>
              <a:rPr lang="en-US" sz="1200" dirty="0" err="1"/>
              <a:t>incarcerationDate</a:t>
            </a:r>
            <a:r>
              <a:rPr lang="en-US" sz="1200" dirty="0"/>
              <a:t> | date                     |                         </a:t>
            </a:r>
          </a:p>
          <a:p>
            <a:r>
              <a:rPr lang="en-US" sz="1200" dirty="0"/>
              <a:t>| </a:t>
            </a:r>
            <a:r>
              <a:rPr lang="en-US" sz="1200" dirty="0" err="1"/>
              <a:t>sentenceStart</a:t>
            </a:r>
            <a:r>
              <a:rPr lang="en-US" sz="1200" dirty="0"/>
              <a:t>     | date                     |                         </a:t>
            </a:r>
          </a:p>
          <a:p>
            <a:r>
              <a:rPr lang="en-US" sz="1200" dirty="0"/>
              <a:t>| </a:t>
            </a:r>
            <a:r>
              <a:rPr lang="en-US" sz="1200" dirty="0" err="1"/>
              <a:t>releaseDate</a:t>
            </a:r>
            <a:r>
              <a:rPr lang="en-US" sz="1200" dirty="0"/>
              <a:t>       | date                     |                         </a:t>
            </a:r>
          </a:p>
          <a:p>
            <a:r>
              <a:rPr lang="en-US" sz="1200" dirty="0"/>
              <a:t>| </a:t>
            </a:r>
            <a:r>
              <a:rPr lang="en-US" sz="1200" dirty="0" err="1"/>
              <a:t>sentenceDuration</a:t>
            </a:r>
            <a:r>
              <a:rPr lang="en-US" sz="1200" dirty="0"/>
              <a:t>  | </a:t>
            </a:r>
            <a:r>
              <a:rPr lang="en-US" sz="1200" dirty="0" err="1"/>
              <a:t>smallint</a:t>
            </a:r>
            <a:r>
              <a:rPr lang="en-US" sz="1200" dirty="0"/>
              <a:t>                 |                        </a:t>
            </a:r>
          </a:p>
          <a:p>
            <a:r>
              <a:rPr lang="en-US" sz="1200" dirty="0"/>
              <a:t>| </a:t>
            </a:r>
            <a:r>
              <a:rPr lang="en-US" sz="1200" dirty="0" err="1"/>
              <a:t>created_at</a:t>
            </a:r>
            <a:r>
              <a:rPr lang="en-US" sz="1200" dirty="0"/>
              <a:t>        | timestamp with time zone |                         </a:t>
            </a:r>
          </a:p>
          <a:p>
            <a:r>
              <a:rPr lang="en-US" sz="1200" dirty="0"/>
              <a:t>| </a:t>
            </a:r>
            <a:r>
              <a:rPr lang="en-US" sz="1200" dirty="0" err="1"/>
              <a:t>classArray</a:t>
            </a:r>
            <a:r>
              <a:rPr lang="en-US" sz="1200" dirty="0"/>
              <a:t>        | </a:t>
            </a:r>
            <a:r>
              <a:rPr lang="en-US" sz="1200" dirty="0" err="1"/>
              <a:t>jsonb</a:t>
            </a:r>
            <a:r>
              <a:rPr lang="en-US" sz="1200" dirty="0"/>
              <a:t>                    |                          </a:t>
            </a:r>
          </a:p>
        </p:txBody>
      </p:sp>
    </p:spTree>
    <p:extLst>
      <p:ext uri="{BB962C8B-B14F-4D97-AF65-F5344CB8AC3E}">
        <p14:creationId xmlns:p14="http://schemas.microsoft.com/office/powerpoint/2010/main" val="290394699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3"/>
        <p:cNvGrpSpPr/>
        <p:nvPr/>
      </p:nvGrpSpPr>
      <p:grpSpPr>
        <a:xfrm>
          <a:off x="0" y="0"/>
          <a:ext cx="0" cy="0"/>
          <a:chOff x="0" y="0"/>
          <a:chExt cx="0" cy="0"/>
        </a:xfrm>
      </p:grpSpPr>
      <p:sp>
        <p:nvSpPr>
          <p:cNvPr id="364" name="Google Shape;364;p34"/>
          <p:cNvSpPr txBox="1">
            <a:spLocks noGrp="1"/>
          </p:cNvSpPr>
          <p:nvPr>
            <p:ph type="title"/>
          </p:nvPr>
        </p:nvSpPr>
        <p:spPr>
          <a:xfrm>
            <a:off x="720000" y="-1536"/>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400" dirty="0"/>
              <a:t>Data Preprocessing, Cleaning</a:t>
            </a:r>
            <a:br>
              <a:rPr lang="en" sz="2400" dirty="0"/>
            </a:br>
            <a:r>
              <a:rPr lang="en" sz="2400" dirty="0"/>
              <a:t>&amp; Database Population</a:t>
            </a:r>
            <a:endParaRPr sz="2400" dirty="0"/>
          </a:p>
        </p:txBody>
      </p:sp>
      <p:sp>
        <p:nvSpPr>
          <p:cNvPr id="367" name="Google Shape;367;p34"/>
          <p:cNvSpPr txBox="1">
            <a:spLocks noGrp="1"/>
          </p:cNvSpPr>
          <p:nvPr>
            <p:ph type="subTitle" idx="1"/>
          </p:nvPr>
        </p:nvSpPr>
        <p:spPr>
          <a:xfrm>
            <a:off x="937624" y="921488"/>
            <a:ext cx="7214003" cy="343555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After scraping the data into a csv file, I needed to import the data into my database and so I wrote a NodeJS script to clean up the data, and handle entries with incomplete or improperly formatted entries. I then separated the entries into the proper format and columns according to my database schema and wrote each new properly formatted entry into a final csv file. The csv file is called dataScrap and it is accessible at: </a:t>
            </a:r>
            <a:r>
              <a:rPr lang="en-US" dirty="0">
                <a:hlinkClick r:id="rId3"/>
              </a:rPr>
              <a:t>https://github.com/mao-99/judd.world/tree/main/src/backend</a:t>
            </a: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 then used Microsoft Excel to further normalize the dataset and clean it up and make formatting changes to be compatible with my Supabase table. After cleaning and preprocessing, I imported the csv file into my Supabase table.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supabase table currently has 337,244 entries. </a:t>
            </a:r>
          </a:p>
          <a:p>
            <a:pPr marL="0" lvl="0" indent="0" algn="l" rtl="0">
              <a:spcBef>
                <a:spcPts val="0"/>
              </a:spcBef>
              <a:spcAft>
                <a:spcPts val="0"/>
              </a:spcAft>
              <a:buNone/>
            </a:pPr>
            <a:endParaRPr lang="en-US" dirty="0"/>
          </a:p>
          <a:p>
            <a:pPr marL="0" lvl="0" indent="0" algn="l" rtl="0">
              <a:spcBef>
                <a:spcPts val="0"/>
              </a:spcBef>
              <a:spcAft>
                <a:spcPts val="0"/>
              </a:spcAft>
              <a:buNone/>
            </a:pPr>
            <a:r>
              <a:rPr lang="en-US" b="1" u="sng" dirty="0"/>
              <a:t>Note: </a:t>
            </a:r>
            <a:r>
              <a:rPr lang="en-US" dirty="0"/>
              <a:t>Due to supabase restrictions, the app is not able to utilize all 337,244 entries because of a timeout error. So anytime the application runs, it only runs on a random 10,000 out of the total entries.</a:t>
            </a:r>
          </a:p>
          <a:p>
            <a:pPr marL="0" lvl="0" indent="0" algn="l" rtl="0">
              <a:spcBef>
                <a:spcPts val="0"/>
              </a:spcBef>
              <a:spcAft>
                <a:spcPts val="0"/>
              </a:spcAft>
              <a:buNone/>
            </a:pPr>
            <a:endParaRPr lang="en-US" dirty="0"/>
          </a:p>
          <a:p>
            <a:pPr marL="0" lvl="0" indent="0" algn="l" rtl="0">
              <a:spcBef>
                <a:spcPts val="0"/>
              </a:spcBef>
              <a:spcAft>
                <a:spcPts val="0"/>
              </a:spcAft>
              <a:buNone/>
            </a:pPr>
            <a:endParaRPr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55E41-F6C4-18B9-6900-4ED6BBAF3AC4}"/>
              </a:ext>
            </a:extLst>
          </p:cNvPr>
          <p:cNvSpPr>
            <a:spLocks noGrp="1"/>
          </p:cNvSpPr>
          <p:nvPr>
            <p:ph type="title"/>
          </p:nvPr>
        </p:nvSpPr>
        <p:spPr>
          <a:xfrm>
            <a:off x="720000" y="-3863"/>
            <a:ext cx="7704000" cy="520636"/>
          </a:xfrm>
        </p:spPr>
        <p:txBody>
          <a:bodyPr/>
          <a:lstStyle/>
          <a:p>
            <a:pPr algn="ctr"/>
            <a:r>
              <a:rPr lang="en-US" dirty="0">
                <a:latin typeface="Geologica Light"/>
              </a:rPr>
              <a:t>Features</a:t>
            </a:r>
          </a:p>
        </p:txBody>
      </p:sp>
      <p:sp>
        <p:nvSpPr>
          <p:cNvPr id="11" name="TextBox 10">
            <a:extLst>
              <a:ext uri="{FF2B5EF4-FFF2-40B4-BE49-F238E27FC236}">
                <a16:creationId xmlns:a16="http://schemas.microsoft.com/office/drawing/2014/main" id="{E9DE1AAD-4CFE-0791-8BF8-D6569E6542D4}"/>
              </a:ext>
            </a:extLst>
          </p:cNvPr>
          <p:cNvSpPr txBox="1"/>
          <p:nvPr/>
        </p:nvSpPr>
        <p:spPr>
          <a:xfrm>
            <a:off x="836428" y="694660"/>
            <a:ext cx="7456967" cy="3323987"/>
          </a:xfrm>
          <a:prstGeom prst="rect">
            <a:avLst/>
          </a:prstGeom>
          <a:noFill/>
        </p:spPr>
        <p:txBody>
          <a:bodyPr wrap="square" rtlCol="0">
            <a:spAutoFit/>
          </a:bodyPr>
          <a:lstStyle/>
          <a:p>
            <a:pPr marL="285750" indent="-285750">
              <a:buFont typeface="Arial" panose="020B0604020202020204" pitchFamily="34" charset="0"/>
              <a:buChar char="•"/>
            </a:pPr>
            <a:r>
              <a:rPr lang="en-US" u="sng" dirty="0">
                <a:solidFill>
                  <a:srgbClr val="FF0000"/>
                </a:solidFill>
                <a:latin typeface="Geologica Light"/>
              </a:rPr>
              <a:t>Simple Average: </a:t>
            </a:r>
            <a:r>
              <a:rPr lang="en-US" dirty="0">
                <a:latin typeface="Geologica Light"/>
              </a:rPr>
              <a:t>A user can find the average sentence for a specific profile. A user can specify an age, race, and county which they want to check the average for. They then select at least one crime type and a corresponding degree. If a user does not specify a degree, then the degree defaults to the “1</a:t>
            </a:r>
            <a:r>
              <a:rPr lang="en-US" baseline="30000" dirty="0">
                <a:latin typeface="Geologica Light"/>
              </a:rPr>
              <a:t>ST</a:t>
            </a:r>
            <a:r>
              <a:rPr lang="en-US" dirty="0">
                <a:latin typeface="Geologica Light"/>
              </a:rPr>
              <a:t>” degree.</a:t>
            </a:r>
          </a:p>
          <a:p>
            <a:pPr marL="285750" indent="-285750">
              <a:buFont typeface="Arial" panose="020B0604020202020204" pitchFamily="34" charset="0"/>
              <a:buChar char="•"/>
            </a:pPr>
            <a:r>
              <a:rPr lang="en-US" u="sng" dirty="0">
                <a:solidFill>
                  <a:srgbClr val="FF0000"/>
                </a:solidFill>
                <a:latin typeface="Geologica Light"/>
              </a:rPr>
              <a:t>Simple Average Plots: </a:t>
            </a:r>
            <a:r>
              <a:rPr lang="en-US" dirty="0">
                <a:latin typeface="Geologica Light"/>
              </a:rPr>
              <a:t>Here, a user can select a maximum of four crime types and their corresponding degrees. A user can also specify a filter which they want to filter the plot with. A user can get the average sentence for the selected crime type(s) sorted by age, county, or race. If a user chooses to sort by age, then they can select the age range which they want each bar to represent. This feature presents the averages to user as histograms.</a:t>
            </a:r>
          </a:p>
          <a:p>
            <a:pPr marL="285750" indent="-285750">
              <a:buFont typeface="Arial" panose="020B0604020202020204" pitchFamily="34" charset="0"/>
              <a:buChar char="•"/>
            </a:pPr>
            <a:r>
              <a:rPr lang="en-US" u="sng" dirty="0">
                <a:solidFill>
                  <a:srgbClr val="FF0000"/>
                </a:solidFill>
                <a:latin typeface="Geologica Light"/>
              </a:rPr>
              <a:t>Simple Average Comparisons: </a:t>
            </a:r>
            <a:r>
              <a:rPr lang="en-US" dirty="0">
                <a:latin typeface="Geologica Light"/>
              </a:rPr>
              <a:t>Here, a user can select a maximum of four selections, where each selection is an input group of demographics (i.e. age, county, and race). Based on the user’s input, a chart then presents the average sentences of all crimes that satisfy the selected inputs. If a user fills in multiple selections, the chart only returns crimes that those two demographic profiles have in common. For example, if a user selects “Queens” and “Bronx” for two selections respectively, then the chart returns the averages of all crimes that “Queens” and “Bronx” share.</a:t>
            </a:r>
          </a:p>
        </p:txBody>
      </p:sp>
      <p:sp>
        <p:nvSpPr>
          <p:cNvPr id="12" name="TextBox 11">
            <a:extLst>
              <a:ext uri="{FF2B5EF4-FFF2-40B4-BE49-F238E27FC236}">
                <a16:creationId xmlns:a16="http://schemas.microsoft.com/office/drawing/2014/main" id="{29C96395-A38B-BFCB-AC57-6CDDEFBAC043}"/>
              </a:ext>
            </a:extLst>
          </p:cNvPr>
          <p:cNvSpPr txBox="1"/>
          <p:nvPr/>
        </p:nvSpPr>
        <p:spPr>
          <a:xfrm>
            <a:off x="836428" y="4288465"/>
            <a:ext cx="7449879" cy="430887"/>
          </a:xfrm>
          <a:prstGeom prst="rect">
            <a:avLst/>
          </a:prstGeom>
          <a:noFill/>
        </p:spPr>
        <p:txBody>
          <a:bodyPr wrap="square" rtlCol="0">
            <a:spAutoFit/>
          </a:bodyPr>
          <a:lstStyle/>
          <a:p>
            <a:r>
              <a:rPr lang="en-US" sz="1100" b="1" dirty="0">
                <a:latin typeface="Geologica Light"/>
              </a:rPr>
              <a:t>Note: </a:t>
            </a:r>
            <a:r>
              <a:rPr lang="en-US" sz="1100" dirty="0">
                <a:latin typeface="Geologica Light"/>
              </a:rPr>
              <a:t>If a user’s input does not have any corresponding entries, then the simple average returns 0, and the simple average plots either don’t show any data or they do not show at all</a:t>
            </a:r>
          </a:p>
        </p:txBody>
      </p:sp>
    </p:spTree>
    <p:extLst>
      <p:ext uri="{BB962C8B-B14F-4D97-AF65-F5344CB8AC3E}">
        <p14:creationId xmlns:p14="http://schemas.microsoft.com/office/powerpoint/2010/main" val="31096587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5" name="Google Shape;385;p35"/>
          <p:cNvSpPr txBox="1">
            <a:spLocks noGrp="1"/>
          </p:cNvSpPr>
          <p:nvPr>
            <p:ph type="title"/>
          </p:nvPr>
        </p:nvSpPr>
        <p:spPr>
          <a:xfrm>
            <a:off x="649116" y="0"/>
            <a:ext cx="7704000" cy="53942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Demo</a:t>
            </a:r>
            <a:endParaRPr dirty="0"/>
          </a:p>
        </p:txBody>
      </p:sp>
      <p:pic>
        <p:nvPicPr>
          <p:cNvPr id="19" name="Picture 18" descr="A screenshot of a computer&#10;&#10;Description automatically generated">
            <a:extLst>
              <a:ext uri="{FF2B5EF4-FFF2-40B4-BE49-F238E27FC236}">
                <a16:creationId xmlns:a16="http://schemas.microsoft.com/office/drawing/2014/main" id="{92E86581-9562-533C-EF0E-02983A0523BE}"/>
              </a:ext>
            </a:extLst>
          </p:cNvPr>
          <p:cNvPicPr>
            <a:picLocks noChangeAspect="1"/>
          </p:cNvPicPr>
          <p:nvPr/>
        </p:nvPicPr>
        <p:blipFill>
          <a:blip r:embed="rId3"/>
          <a:stretch>
            <a:fillRect/>
          </a:stretch>
        </p:blipFill>
        <p:spPr>
          <a:xfrm>
            <a:off x="0" y="732300"/>
            <a:ext cx="9144000" cy="44112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08"/>
        <p:cNvGrpSpPr/>
        <p:nvPr/>
      </p:nvGrpSpPr>
      <p:grpSpPr>
        <a:xfrm>
          <a:off x="0" y="0"/>
          <a:ext cx="0" cy="0"/>
          <a:chOff x="0" y="0"/>
          <a:chExt cx="0" cy="0"/>
        </a:xfrm>
      </p:grpSpPr>
      <p:sp>
        <p:nvSpPr>
          <p:cNvPr id="409" name="Google Shape;409;p3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Next Steps</a:t>
            </a:r>
            <a:endParaRPr dirty="0"/>
          </a:p>
        </p:txBody>
      </p:sp>
      <p:sp>
        <p:nvSpPr>
          <p:cNvPr id="410" name="Google Shape;410;p36"/>
          <p:cNvSpPr txBox="1">
            <a:spLocks noGrp="1"/>
          </p:cNvSpPr>
          <p:nvPr>
            <p:ph type="subTitle" idx="1"/>
          </p:nvPr>
        </p:nvSpPr>
        <p:spPr>
          <a:xfrm>
            <a:off x="720000" y="1388646"/>
            <a:ext cx="7814400" cy="3247152"/>
          </a:xfrm>
          <a:prstGeom prst="rect">
            <a:avLst/>
          </a:prstGeom>
        </p:spPr>
        <p:txBody>
          <a:bodyPr spcFirstLastPara="1" wrap="square" lIns="91425" tIns="91425" rIns="91425" bIns="91425" anchor="t" anchorCtr="0">
            <a:noAutofit/>
          </a:bodyPr>
          <a:lstStyle/>
          <a:p>
            <a:pPr marL="171450" lvl="0" indent="-171450" algn="l" rtl="0">
              <a:lnSpc>
                <a:spcPct val="200000"/>
              </a:lnSpc>
              <a:spcBef>
                <a:spcPts val="0"/>
              </a:spcBef>
              <a:spcAft>
                <a:spcPts val="0"/>
              </a:spcAft>
              <a:buFont typeface="Arial" panose="020B0604020202020204" pitchFamily="34" charset="0"/>
              <a:buChar char="•"/>
            </a:pPr>
            <a:r>
              <a:rPr lang="en" dirty="0"/>
              <a:t>Work on design</a:t>
            </a:r>
          </a:p>
          <a:p>
            <a:pPr marL="171450" lvl="0" indent="-171450" algn="l" rtl="0">
              <a:lnSpc>
                <a:spcPct val="200000"/>
              </a:lnSpc>
              <a:spcBef>
                <a:spcPts val="0"/>
              </a:spcBef>
              <a:spcAft>
                <a:spcPts val="0"/>
              </a:spcAft>
              <a:buFont typeface="Arial" panose="020B0604020202020204" pitchFamily="34" charset="0"/>
              <a:buChar char="•"/>
            </a:pPr>
            <a:r>
              <a:rPr lang="en" dirty="0"/>
              <a:t>Transition from supabase to postgres database</a:t>
            </a:r>
          </a:p>
          <a:p>
            <a:pPr marL="171450" lvl="0" indent="-171450" algn="l" rtl="0">
              <a:lnSpc>
                <a:spcPct val="200000"/>
              </a:lnSpc>
              <a:spcBef>
                <a:spcPts val="0"/>
              </a:spcBef>
              <a:spcAft>
                <a:spcPts val="0"/>
              </a:spcAft>
              <a:buFont typeface="Arial" panose="020B0604020202020204" pitchFamily="34" charset="0"/>
              <a:buChar char="•"/>
            </a:pPr>
            <a:r>
              <a:rPr lang="en" dirty="0"/>
              <a:t>Bug fixes</a:t>
            </a:r>
          </a:p>
          <a:p>
            <a:pPr marL="171450" lvl="0" indent="-171450" algn="l" rtl="0">
              <a:lnSpc>
                <a:spcPct val="200000"/>
              </a:lnSpc>
              <a:spcBef>
                <a:spcPts val="0"/>
              </a:spcBef>
              <a:spcAft>
                <a:spcPts val="0"/>
              </a:spcAft>
              <a:buFont typeface="Arial" panose="020B0604020202020204" pitchFamily="34" charset="0"/>
              <a:buChar char="•"/>
            </a:pPr>
            <a:r>
              <a:rPr lang="en" dirty="0"/>
              <a:t>Include an additional comparison feature where users are able to compare the average of a particular demographic info to the average across all demographics. For users to see how well/worse off demographics are compared to the average/fair convice.</a:t>
            </a:r>
          </a:p>
          <a:p>
            <a:pPr marL="171450" lvl="0" indent="-171450" algn="l" rtl="0">
              <a:lnSpc>
                <a:spcPct val="200000"/>
              </a:lnSpc>
              <a:spcBef>
                <a:spcPts val="0"/>
              </a:spcBef>
              <a:spcAft>
                <a:spcPts val="0"/>
              </a:spcAft>
              <a:buFont typeface="Arial" panose="020B0604020202020204" pitchFamily="34" charset="0"/>
              <a:buChar char="•"/>
            </a:pPr>
            <a:r>
              <a:rPr lang="en" dirty="0"/>
              <a:t>Include a standardized value to tell a user how disperse the sentencing for a particular demographic is, called a judd index</a:t>
            </a:r>
          </a:p>
          <a:p>
            <a:pPr marL="0" lvl="0" indent="0" algn="l" rtl="0">
              <a:spcBef>
                <a:spcPts val="0"/>
              </a:spcBef>
              <a:spcAft>
                <a:spcPts val="0"/>
              </a:spcAft>
              <a:buNone/>
            </a:pPr>
            <a:endParaRPr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D0E7D1-84A2-03A9-D7E0-69A1E713E943}"/>
              </a:ext>
            </a:extLst>
          </p:cNvPr>
          <p:cNvSpPr>
            <a:spLocks noGrp="1"/>
          </p:cNvSpPr>
          <p:nvPr>
            <p:ph type="title"/>
          </p:nvPr>
        </p:nvSpPr>
        <p:spPr>
          <a:xfrm>
            <a:off x="720000" y="233916"/>
            <a:ext cx="7704000" cy="4692503"/>
          </a:xfrm>
        </p:spPr>
        <p:txBody>
          <a:bodyPr anchor="ctr"/>
          <a:lstStyle/>
          <a:p>
            <a:pPr algn="ctr"/>
            <a:r>
              <a:rPr lang="en-US" dirty="0"/>
              <a:t>Questions</a:t>
            </a:r>
          </a:p>
        </p:txBody>
      </p:sp>
    </p:spTree>
    <p:extLst>
      <p:ext uri="{BB962C8B-B14F-4D97-AF65-F5344CB8AC3E}">
        <p14:creationId xmlns:p14="http://schemas.microsoft.com/office/powerpoint/2010/main" val="10244401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47"/>
          <p:cNvSpPr/>
          <p:nvPr/>
        </p:nvSpPr>
        <p:spPr>
          <a:xfrm>
            <a:off x="7405988" y="546356"/>
            <a:ext cx="1024791" cy="1599544"/>
          </a:xfrm>
          <a:custGeom>
            <a:avLst/>
            <a:gdLst/>
            <a:ahLst/>
            <a:cxnLst/>
            <a:rect l="l" t="t" r="r" b="b"/>
            <a:pathLst>
              <a:path w="36675" h="57239" extrusionOk="0">
                <a:moveTo>
                  <a:pt x="32624" y="4049"/>
                </a:moveTo>
                <a:lnTo>
                  <a:pt x="32624" y="53189"/>
                </a:lnTo>
                <a:lnTo>
                  <a:pt x="4049" y="53189"/>
                </a:lnTo>
                <a:lnTo>
                  <a:pt x="4049" y="4049"/>
                </a:lnTo>
                <a:close/>
                <a:moveTo>
                  <a:pt x="1" y="0"/>
                </a:moveTo>
                <a:lnTo>
                  <a:pt x="1" y="57238"/>
                </a:lnTo>
                <a:lnTo>
                  <a:pt x="36674" y="57238"/>
                </a:lnTo>
                <a:lnTo>
                  <a:pt x="36674" y="0"/>
                </a:lnTo>
                <a:close/>
              </a:path>
            </a:pathLst>
          </a:custGeom>
          <a:solidFill>
            <a:srgbClr val="8D8E93">
              <a:alpha val="700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7"/>
          <p:cNvSpPr/>
          <p:nvPr/>
        </p:nvSpPr>
        <p:spPr>
          <a:xfrm>
            <a:off x="4287364" y="2868149"/>
            <a:ext cx="602700" cy="602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88" name="Google Shape;588;p47"/>
          <p:cNvSpPr txBox="1">
            <a:spLocks noGrp="1"/>
          </p:cNvSpPr>
          <p:nvPr>
            <p:ph type="title"/>
          </p:nvPr>
        </p:nvSpPr>
        <p:spPr>
          <a:xfrm>
            <a:off x="2738825" y="539500"/>
            <a:ext cx="3666300" cy="1271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589" name="Google Shape;589;p47"/>
          <p:cNvSpPr txBox="1">
            <a:spLocks noGrp="1"/>
          </p:cNvSpPr>
          <p:nvPr>
            <p:ph type="subTitle" idx="1"/>
          </p:nvPr>
        </p:nvSpPr>
        <p:spPr>
          <a:xfrm>
            <a:off x="2738775" y="1735000"/>
            <a:ext cx="3666300" cy="99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latin typeface="Geologica"/>
                <a:ea typeface="Geologica"/>
                <a:cs typeface="Geologica"/>
                <a:sym typeface="Geologica"/>
              </a:rPr>
              <a:t>Do you have any questions?</a:t>
            </a:r>
            <a:endParaRPr b="1" dirty="0">
              <a:latin typeface="Geologica"/>
              <a:ea typeface="Geologica"/>
              <a:cs typeface="Geologica"/>
              <a:sym typeface="Geologica"/>
            </a:endParaRPr>
          </a:p>
          <a:p>
            <a:pPr marL="0" lvl="0" indent="0" algn="ctr" rtl="0">
              <a:spcBef>
                <a:spcPts val="0"/>
              </a:spcBef>
              <a:spcAft>
                <a:spcPts val="0"/>
              </a:spcAft>
              <a:buNone/>
            </a:pPr>
            <a:r>
              <a:rPr lang="en" dirty="0"/>
              <a:t>LinkedIn: Mubarak Odufade</a:t>
            </a:r>
            <a:endParaRPr dirty="0"/>
          </a:p>
          <a:p>
            <a:pPr marL="0" lvl="0" indent="0" algn="ctr" rtl="0">
              <a:spcBef>
                <a:spcPts val="0"/>
              </a:spcBef>
              <a:spcAft>
                <a:spcPts val="0"/>
              </a:spcAft>
              <a:buNone/>
            </a:pPr>
            <a:r>
              <a:rPr lang="en" dirty="0"/>
              <a:t>GitHub: mao-99</a:t>
            </a:r>
          </a:p>
          <a:p>
            <a:pPr marL="0" lvl="0" indent="0" algn="ctr" rtl="0">
              <a:spcBef>
                <a:spcPts val="0"/>
              </a:spcBef>
              <a:spcAft>
                <a:spcPts val="0"/>
              </a:spcAft>
              <a:buNone/>
            </a:pPr>
            <a:r>
              <a:rPr lang="en" dirty="0"/>
              <a:t>Discord: mao.nda</a:t>
            </a:r>
            <a:endParaRPr dirty="0"/>
          </a:p>
        </p:txBody>
      </p:sp>
      <p:grpSp>
        <p:nvGrpSpPr>
          <p:cNvPr id="597" name="Google Shape;597;p47"/>
          <p:cNvGrpSpPr/>
          <p:nvPr/>
        </p:nvGrpSpPr>
        <p:grpSpPr>
          <a:xfrm>
            <a:off x="4370904" y="2951687"/>
            <a:ext cx="435373" cy="435373"/>
            <a:chOff x="1323129" y="2571761"/>
            <a:chExt cx="417024" cy="417024"/>
          </a:xfrm>
        </p:grpSpPr>
        <p:sp>
          <p:nvSpPr>
            <p:cNvPr id="598" name="Google Shape;598;p47"/>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7"/>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7"/>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7"/>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02"/>
        <p:cNvGrpSpPr/>
        <p:nvPr/>
      </p:nvGrpSpPr>
      <p:grpSpPr>
        <a:xfrm>
          <a:off x="0" y="0"/>
          <a:ext cx="0" cy="0"/>
          <a:chOff x="0" y="0"/>
          <a:chExt cx="0" cy="0"/>
        </a:xfrm>
      </p:grpSpPr>
      <p:sp>
        <p:nvSpPr>
          <p:cNvPr id="303" name="Google Shape;303;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Contents of this template</a:t>
            </a:r>
            <a:endParaRPr/>
          </a:p>
        </p:txBody>
      </p:sp>
      <p:sp>
        <p:nvSpPr>
          <p:cNvPr id="304" name="Google Shape;304;p29"/>
          <p:cNvSpPr txBox="1">
            <a:spLocks noGrp="1"/>
          </p:cNvSpPr>
          <p:nvPr>
            <p:ph type="body" idx="1"/>
          </p:nvPr>
        </p:nvSpPr>
        <p:spPr>
          <a:xfrm>
            <a:off x="720000" y="1215750"/>
            <a:ext cx="7704000" cy="39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delete this slide when you’re done editing the presentation</a:t>
            </a:r>
            <a:endParaRPr/>
          </a:p>
        </p:txBody>
      </p:sp>
      <p:graphicFrame>
        <p:nvGraphicFramePr>
          <p:cNvPr id="305" name="Google Shape;305;p29"/>
          <p:cNvGraphicFramePr/>
          <p:nvPr/>
        </p:nvGraphicFramePr>
        <p:xfrm>
          <a:off x="720000" y="1767225"/>
          <a:ext cx="7704000" cy="2169150"/>
        </p:xfrm>
        <a:graphic>
          <a:graphicData uri="http://schemas.openxmlformats.org/drawingml/2006/table">
            <a:tbl>
              <a:tblPr>
                <a:noFill/>
                <a:tableStyleId>{70EC079E-8B5C-4BBE-8CEB-E5A3A94CDDD2}</a:tableStyleId>
              </a:tblPr>
              <a:tblGrid>
                <a:gridCol w="2393500">
                  <a:extLst>
                    <a:ext uri="{9D8B030D-6E8A-4147-A177-3AD203B41FA5}">
                      <a16:colId xmlns:a16="http://schemas.microsoft.com/office/drawing/2014/main" val="20000"/>
                    </a:ext>
                  </a:extLst>
                </a:gridCol>
                <a:gridCol w="531050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u="sng">
                          <a:solidFill>
                            <a:schemeClr val="dk1"/>
                          </a:solidFill>
                          <a:latin typeface="Geologica SemiBold"/>
                          <a:ea typeface="Geologica SemiBold"/>
                          <a:cs typeface="Geologica SemiBold"/>
                          <a:sym typeface="Geologica SemiBold"/>
                          <a:hlinkClick r:id="rId3" action="ppaction://hlinksldjump">
                            <a:extLst>
                              <a:ext uri="{A12FA001-AC4F-418D-AE19-62706E023703}">
                                <ahyp:hlinkClr xmlns:ahyp="http://schemas.microsoft.com/office/drawing/2018/hyperlinkcolor" val="tx"/>
                              </a:ext>
                            </a:extLst>
                          </a:hlinkClick>
                        </a:rPr>
                        <a:t>Fonts</a:t>
                      </a:r>
                      <a:endParaRPr sz="1000" u="sng">
                        <a:solidFill>
                          <a:schemeClr val="dk1"/>
                        </a:solidFill>
                        <a:latin typeface="Geologica SemiBold"/>
                        <a:ea typeface="Geologica SemiBold"/>
                        <a:cs typeface="Geologica SemiBold"/>
                        <a:sym typeface="Geologica SemiBold"/>
                      </a:endParaRPr>
                    </a:p>
                  </a:txBody>
                  <a:tcPr marL="91425" marR="91425" marT="0" marB="0" anchor="ctr">
                    <a:lnL w="38100" cap="flat" cmpd="sng">
                      <a:solidFill>
                        <a:schemeClr val="dk2"/>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38100"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Geologica ExtraLight"/>
                          <a:ea typeface="Geologica ExtraLight"/>
                          <a:cs typeface="Geologica ExtraLight"/>
                          <a:sym typeface="Geologica ExtraLight"/>
                        </a:rPr>
                        <a:t>To view this template correctly in PowerPoint, download and install the fonts we used</a:t>
                      </a:r>
                      <a:endParaRPr sz="1000">
                        <a:solidFill>
                          <a:schemeClr val="dk1"/>
                        </a:solidFill>
                        <a:latin typeface="Geologica ExtraLight"/>
                        <a:ea typeface="Geologica ExtraLight"/>
                        <a:cs typeface="Geologica ExtraLight"/>
                        <a:sym typeface="Geologica ExtraLight"/>
                      </a:endParaRPr>
                    </a:p>
                  </a:txBody>
                  <a:tcPr marL="91425" marR="91425" marT="0" marB="0" anchor="ctr">
                    <a:lnL w="9525" cap="flat" cmpd="sng">
                      <a:solidFill>
                        <a:schemeClr val="accent2">
                          <a:alpha val="0"/>
                        </a:schemeClr>
                      </a:solidFill>
                      <a:prstDash val="solid"/>
                      <a:round/>
                      <a:headEnd type="none" w="sm" len="sm"/>
                      <a:tailEnd type="none" w="sm" len="sm"/>
                    </a:lnL>
                    <a:lnR w="38100" cap="flat" cmpd="sng">
                      <a:solidFill>
                        <a:schemeClr val="dk2"/>
                      </a:solidFill>
                      <a:prstDash val="solid"/>
                      <a:round/>
                      <a:headEnd type="none" w="sm" len="sm"/>
                      <a:tailEnd type="none" w="sm" len="sm"/>
                    </a:lnR>
                    <a:lnT w="38100" cap="flat" cmpd="sng">
                      <a:solidFill>
                        <a:schemeClr val="dk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u="sng">
                          <a:solidFill>
                            <a:schemeClr val="dk1"/>
                          </a:solidFill>
                          <a:latin typeface="Geologica SemiBold"/>
                          <a:ea typeface="Geologica SemiBold"/>
                          <a:cs typeface="Geologica SemiBold"/>
                          <a:sym typeface="Geologica SemiBold"/>
                          <a:hlinkClick r:id="rId4" action="ppaction://hlinksldjump">
                            <a:extLst>
                              <a:ext uri="{A12FA001-AC4F-418D-AE19-62706E023703}">
                                <ahyp:hlinkClr xmlns:ahyp="http://schemas.microsoft.com/office/drawing/2018/hyperlinkcolor" val="tx"/>
                              </a:ext>
                            </a:extLst>
                          </a:hlinkClick>
                        </a:rPr>
                        <a:t>Used</a:t>
                      </a:r>
                      <a:r>
                        <a:rPr lang="en" sz="1000">
                          <a:solidFill>
                            <a:schemeClr val="dk1"/>
                          </a:solidFill>
                          <a:latin typeface="Geologica ExtraLight"/>
                          <a:ea typeface="Geologica ExtraLight"/>
                          <a:cs typeface="Geologica ExtraLight"/>
                          <a:sym typeface="Geologica ExtraLight"/>
                        </a:rPr>
                        <a:t> and </a:t>
                      </a:r>
                      <a:r>
                        <a:rPr lang="en" sz="1000" u="sng">
                          <a:solidFill>
                            <a:schemeClr val="dk1"/>
                          </a:solidFill>
                          <a:latin typeface="Geologica SemiBold"/>
                          <a:ea typeface="Geologica SemiBold"/>
                          <a:cs typeface="Geologica SemiBold"/>
                          <a:sym typeface="Geologica SemiBold"/>
                          <a:hlinkClick r:id="rId5" action="ppaction://hlinksldjump">
                            <a:extLst>
                              <a:ext uri="{A12FA001-AC4F-418D-AE19-62706E023703}">
                                <ahyp:hlinkClr xmlns:ahyp="http://schemas.microsoft.com/office/drawing/2018/hyperlinkcolor" val="tx"/>
                              </a:ext>
                            </a:extLst>
                          </a:hlinkClick>
                        </a:rPr>
                        <a:t>alternative</a:t>
                      </a:r>
                      <a:r>
                        <a:rPr lang="en" sz="1000" u="sng">
                          <a:solidFill>
                            <a:schemeClr val="dk1"/>
                          </a:solidFill>
                          <a:latin typeface="Geologica SemiBold"/>
                          <a:ea typeface="Geologica SemiBold"/>
                          <a:cs typeface="Geologica SemiBold"/>
                          <a:sym typeface="Geologica SemiBold"/>
                          <a:hlinkClick r:id="rId5" action="ppaction://hlinksldjump">
                            <a:extLst>
                              <a:ext uri="{A12FA001-AC4F-418D-AE19-62706E023703}">
                                <ahyp:hlinkClr xmlns:ahyp="http://schemas.microsoft.com/office/drawing/2018/hyperlinkcolor" val="tx"/>
                              </a:ext>
                            </a:extLst>
                          </a:hlinkClick>
                        </a:rPr>
                        <a:t> resources</a:t>
                      </a:r>
                      <a:endParaRPr sz="1000" u="sng">
                        <a:solidFill>
                          <a:schemeClr val="dk1"/>
                        </a:solidFill>
                        <a:latin typeface="Geologica SemiBold"/>
                        <a:ea typeface="Geologica SemiBold"/>
                        <a:cs typeface="Geologica SemiBold"/>
                        <a:sym typeface="Geologica SemiBold"/>
                      </a:endParaRPr>
                    </a:p>
                  </a:txBody>
                  <a:tcPr marL="91425" marR="91425" marT="0" marB="0" anchor="ctr">
                    <a:lnL w="38100" cap="flat" cmpd="sng">
                      <a:solidFill>
                        <a:schemeClr val="dk2"/>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a:solidFill>
                            <a:schemeClr val="dk1"/>
                          </a:solidFill>
                          <a:latin typeface="Geologica ExtraLight"/>
                          <a:ea typeface="Geologica ExtraLight"/>
                          <a:cs typeface="Geologica ExtraLight"/>
                          <a:sym typeface="Geologica ExtraLight"/>
                        </a:rPr>
                        <a:t>An assortment of graphic resources that are suitable for use in this presentation</a:t>
                      </a:r>
                      <a:endParaRPr sz="1000">
                        <a:solidFill>
                          <a:schemeClr val="dk1"/>
                        </a:solidFill>
                        <a:latin typeface="Geologica ExtraLight"/>
                        <a:ea typeface="Geologica ExtraLight"/>
                        <a:cs typeface="Geologica ExtraLight"/>
                        <a:sym typeface="Geologica ExtraLight"/>
                      </a:endParaRPr>
                    </a:p>
                  </a:txBody>
                  <a:tcPr marL="91425" marR="91425" marT="0" marB="0" anchor="ctr">
                    <a:lnL w="9525" cap="flat" cmpd="sng">
                      <a:solidFill>
                        <a:schemeClr val="accent2">
                          <a:alpha val="0"/>
                        </a:schemeClr>
                      </a:solidFill>
                      <a:prstDash val="solid"/>
                      <a:round/>
                      <a:headEnd type="none" w="sm" len="sm"/>
                      <a:tailEnd type="none" w="sm" len="sm"/>
                    </a:lnL>
                    <a:lnR w="38100" cap="flat" cmpd="sng">
                      <a:solidFill>
                        <a:schemeClr val="dk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u="sng">
                          <a:solidFill>
                            <a:schemeClr val="dk1"/>
                          </a:solidFill>
                          <a:latin typeface="Geologica SemiBold"/>
                          <a:ea typeface="Geologica SemiBold"/>
                          <a:cs typeface="Geologica SemiBold"/>
                          <a:sym typeface="Geologica SemiBold"/>
                          <a:hlinkClick r:id="rId6" action="ppaction://hlinksldjump">
                            <a:extLst>
                              <a:ext uri="{A12FA001-AC4F-418D-AE19-62706E023703}">
                                <ahyp:hlinkClr xmlns:ahyp="http://schemas.microsoft.com/office/drawing/2018/hyperlinkcolor" val="tx"/>
                              </a:ext>
                            </a:extLst>
                          </a:hlinkClick>
                        </a:rPr>
                        <a:t>Thanks slide</a:t>
                      </a:r>
                      <a:endParaRPr sz="1000" u="sng">
                        <a:solidFill>
                          <a:schemeClr val="dk1"/>
                        </a:solidFill>
                        <a:latin typeface="Geologica SemiBold"/>
                        <a:ea typeface="Geologica SemiBold"/>
                        <a:cs typeface="Geologica SemiBold"/>
                        <a:sym typeface="Geologica SemiBold"/>
                      </a:endParaRPr>
                    </a:p>
                  </a:txBody>
                  <a:tcPr marL="91425" marR="91425" marT="0" marB="0" anchor="ctr">
                    <a:lnL w="38100" cap="flat" cmpd="sng">
                      <a:solidFill>
                        <a:schemeClr val="dk2"/>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Geologica ExtraLight"/>
                          <a:ea typeface="Geologica ExtraLight"/>
                          <a:cs typeface="Geologica ExtraLight"/>
                          <a:sym typeface="Geologica ExtraLight"/>
                        </a:rPr>
                        <a:t>You must keep it so that proper credits for our design are given</a:t>
                      </a:r>
                      <a:endParaRPr sz="1000">
                        <a:solidFill>
                          <a:schemeClr val="dk1"/>
                        </a:solidFill>
                        <a:latin typeface="Geologica ExtraLight"/>
                        <a:ea typeface="Geologica ExtraLight"/>
                        <a:cs typeface="Geologica ExtraLight"/>
                        <a:sym typeface="Geologica ExtraLight"/>
                      </a:endParaRPr>
                    </a:p>
                  </a:txBody>
                  <a:tcPr marL="91425" marR="91425" marT="0" marB="0" anchor="ctr">
                    <a:lnL w="9525" cap="flat" cmpd="sng">
                      <a:solidFill>
                        <a:schemeClr val="accent2">
                          <a:alpha val="0"/>
                        </a:schemeClr>
                      </a:solidFill>
                      <a:prstDash val="solid"/>
                      <a:round/>
                      <a:headEnd type="none" w="sm" len="sm"/>
                      <a:tailEnd type="none" w="sm" len="sm"/>
                    </a:lnL>
                    <a:lnR w="38100" cap="flat" cmpd="sng">
                      <a:solidFill>
                        <a:schemeClr val="dk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u="sng">
                          <a:solidFill>
                            <a:schemeClr val="dk1"/>
                          </a:solidFill>
                          <a:latin typeface="Geologica SemiBold"/>
                          <a:ea typeface="Geologica SemiBold"/>
                          <a:cs typeface="Geologica SemiBold"/>
                          <a:sym typeface="Geologica SemiBold"/>
                          <a:hlinkClick r:id="rId3" action="ppaction://hlinksldjump">
                            <a:extLst>
                              <a:ext uri="{A12FA001-AC4F-418D-AE19-62706E023703}">
                                <ahyp:hlinkClr xmlns:ahyp="http://schemas.microsoft.com/office/drawing/2018/hyperlinkcolor" val="tx"/>
                              </a:ext>
                            </a:extLst>
                          </a:hlinkClick>
                        </a:rPr>
                        <a:t>Colors</a:t>
                      </a:r>
                      <a:endParaRPr sz="1000" u="sng">
                        <a:solidFill>
                          <a:schemeClr val="dk1"/>
                        </a:solidFill>
                        <a:latin typeface="Geologica SemiBold"/>
                        <a:ea typeface="Geologica SemiBold"/>
                        <a:cs typeface="Geologica SemiBold"/>
                        <a:sym typeface="Geologica SemiBold"/>
                      </a:endParaRPr>
                    </a:p>
                  </a:txBody>
                  <a:tcPr marL="91425" marR="91425" marT="0" marB="0" anchor="ctr">
                    <a:lnL w="38100" cap="flat" cmpd="sng">
                      <a:solidFill>
                        <a:schemeClr val="dk2"/>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Geologica ExtraLight"/>
                          <a:ea typeface="Geologica ExtraLight"/>
                          <a:cs typeface="Geologica ExtraLight"/>
                          <a:sym typeface="Geologica ExtraLight"/>
                        </a:rPr>
                        <a:t>All the colors used in this presentation</a:t>
                      </a:r>
                      <a:endParaRPr sz="1000">
                        <a:solidFill>
                          <a:schemeClr val="dk1"/>
                        </a:solidFill>
                        <a:latin typeface="Geologica ExtraLight"/>
                        <a:ea typeface="Geologica ExtraLight"/>
                        <a:cs typeface="Geologica ExtraLight"/>
                        <a:sym typeface="Geologica ExtraLight"/>
                      </a:endParaRPr>
                    </a:p>
                  </a:txBody>
                  <a:tcPr marL="91425" marR="91425" marT="0" marB="0" anchor="ctr">
                    <a:lnL w="9525" cap="flat" cmpd="sng">
                      <a:solidFill>
                        <a:schemeClr val="accent2">
                          <a:alpha val="0"/>
                        </a:schemeClr>
                      </a:solidFill>
                      <a:prstDash val="solid"/>
                      <a:round/>
                      <a:headEnd type="none" w="sm" len="sm"/>
                      <a:tailEnd type="none" w="sm" len="sm"/>
                    </a:lnL>
                    <a:lnR w="38100" cap="flat" cmpd="sng">
                      <a:solidFill>
                        <a:schemeClr val="dk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u="sng">
                          <a:solidFill>
                            <a:schemeClr val="dk1"/>
                          </a:solidFill>
                          <a:latin typeface="Geologica SemiBold"/>
                          <a:ea typeface="Geologica SemiBold"/>
                          <a:cs typeface="Geologica SemiBold"/>
                          <a:sym typeface="Geologica SemiBold"/>
                          <a:hlinkClick r:id="" action="ppaction://noaction">
                            <a:extLst>
                              <a:ext uri="{A12FA001-AC4F-418D-AE19-62706E023703}">
                                <ahyp:hlinkClr xmlns:ahyp="http://schemas.microsoft.com/office/drawing/2018/hyperlinkcolor" val="tx"/>
                              </a:ext>
                            </a:extLst>
                          </a:hlinkClick>
                        </a:rPr>
                        <a:t>Icons</a:t>
                      </a:r>
                      <a:r>
                        <a:rPr lang="en" sz="1000">
                          <a:solidFill>
                            <a:schemeClr val="dk1"/>
                          </a:solidFill>
                          <a:latin typeface="Geologica ExtraLight"/>
                          <a:ea typeface="Geologica ExtraLight"/>
                          <a:cs typeface="Geologica ExtraLight"/>
                          <a:sym typeface="Geologica ExtraLight"/>
                        </a:rPr>
                        <a:t> and</a:t>
                      </a:r>
                      <a:r>
                        <a:rPr lang="en" sz="1000">
                          <a:solidFill>
                            <a:schemeClr val="dk1"/>
                          </a:solidFill>
                          <a:latin typeface="Geologica SemiBold"/>
                          <a:ea typeface="Geologica SemiBold"/>
                          <a:cs typeface="Geologica SemiBold"/>
                          <a:sym typeface="Geologica SemiBold"/>
                        </a:rPr>
                        <a:t> </a:t>
                      </a:r>
                      <a:r>
                        <a:rPr lang="en" sz="1000" u="sng">
                          <a:solidFill>
                            <a:schemeClr val="dk1"/>
                          </a:solidFill>
                          <a:latin typeface="Geologica SemiBold"/>
                          <a:ea typeface="Geologica SemiBold"/>
                          <a:cs typeface="Geologica SemiBold"/>
                          <a:sym typeface="Geologica SemiBold"/>
                          <a:hlinkClick r:id="" action="ppaction://noaction">
                            <a:extLst>
                              <a:ext uri="{A12FA001-AC4F-418D-AE19-62706E023703}">
                                <ahyp:hlinkClr xmlns:ahyp="http://schemas.microsoft.com/office/drawing/2018/hyperlinkcolor" val="tx"/>
                              </a:ext>
                            </a:extLst>
                          </a:hlinkClick>
                        </a:rPr>
                        <a:t>infographic resources</a:t>
                      </a:r>
                      <a:endParaRPr sz="1000" u="sng">
                        <a:solidFill>
                          <a:schemeClr val="dk1"/>
                        </a:solidFill>
                        <a:latin typeface="Geologica SemiBold"/>
                        <a:ea typeface="Geologica SemiBold"/>
                        <a:cs typeface="Geologica SemiBold"/>
                        <a:sym typeface="Geologica SemiBold"/>
                      </a:endParaRPr>
                    </a:p>
                  </a:txBody>
                  <a:tcPr marL="91425" marR="91425" marT="0" marB="0" anchor="ctr">
                    <a:lnL w="38100" cap="flat" cmpd="sng">
                      <a:solidFill>
                        <a:schemeClr val="dk2"/>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sz="1000">
                          <a:solidFill>
                            <a:schemeClr val="dk1"/>
                          </a:solidFill>
                          <a:latin typeface="Geologica ExtraLight"/>
                          <a:ea typeface="Geologica ExtraLight"/>
                          <a:cs typeface="Geologica ExtraLight"/>
                          <a:sym typeface="Geologica ExtraLight"/>
                        </a:rPr>
                        <a:t>These can be used in the template, and their size and color can be edited</a:t>
                      </a:r>
                      <a:endParaRPr sz="1000">
                        <a:solidFill>
                          <a:schemeClr val="dk1"/>
                        </a:solidFill>
                        <a:latin typeface="Geologica ExtraLight"/>
                        <a:ea typeface="Geologica ExtraLight"/>
                        <a:cs typeface="Geologica ExtraLight"/>
                        <a:sym typeface="Geologica ExtraLight"/>
                      </a:endParaRPr>
                    </a:p>
                  </a:txBody>
                  <a:tcPr marL="91425" marR="91425" marT="0" marB="0" anchor="ctr">
                    <a:lnL w="9525" cap="flat" cmpd="sng">
                      <a:solidFill>
                        <a:schemeClr val="accent2">
                          <a:alpha val="0"/>
                        </a:schemeClr>
                      </a:solidFill>
                      <a:prstDash val="solid"/>
                      <a:round/>
                      <a:headEnd type="none" w="sm" len="sm"/>
                      <a:tailEnd type="none" w="sm" len="sm"/>
                    </a:lnL>
                    <a:lnR w="38100" cap="flat" cmpd="sng">
                      <a:solidFill>
                        <a:schemeClr val="dk2"/>
                      </a:solidFill>
                      <a:prstDash val="solid"/>
                      <a:round/>
                      <a:headEnd type="none" w="sm" len="sm"/>
                      <a:tailEnd type="none" w="sm" len="sm"/>
                    </a:lnR>
                    <a:lnT w="9525" cap="flat" cmpd="sng">
                      <a:solidFill>
                        <a:schemeClr val="lt2"/>
                      </a:solidFill>
                      <a:prstDash val="solid"/>
                      <a:round/>
                      <a:headEnd type="none" w="sm" len="sm"/>
                      <a:tailEnd type="none" w="sm" len="sm"/>
                    </a:lnT>
                    <a:lnB w="9525" cap="flat" cmpd="sng">
                      <a:solidFill>
                        <a:schemeClr val="lt2"/>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a:solidFill>
                            <a:schemeClr val="dk1"/>
                          </a:solidFill>
                          <a:latin typeface="Geologica ExtraLight"/>
                          <a:ea typeface="Geologica ExtraLight"/>
                          <a:cs typeface="Geologica ExtraLight"/>
                          <a:sym typeface="Geologica ExtraLight"/>
                        </a:rPr>
                        <a:t>Editable presentation theme </a:t>
                      </a:r>
                      <a:endParaRPr sz="1000">
                        <a:solidFill>
                          <a:schemeClr val="dk1"/>
                        </a:solidFill>
                        <a:latin typeface="Geologica ExtraLight"/>
                        <a:ea typeface="Geologica ExtraLight"/>
                        <a:cs typeface="Geologica ExtraLight"/>
                        <a:sym typeface="Geologica ExtraLight"/>
                      </a:endParaRPr>
                    </a:p>
                  </a:txBody>
                  <a:tcPr marL="91425" marR="91425" marT="0" marB="0" anchor="ctr">
                    <a:lnL w="38100" cap="flat" cmpd="sng">
                      <a:solidFill>
                        <a:schemeClr val="dk2"/>
                      </a:solidFill>
                      <a:prstDash val="solid"/>
                      <a:round/>
                      <a:headEnd type="none" w="sm" len="sm"/>
                      <a:tailEnd type="none" w="sm" len="sm"/>
                    </a:lnL>
                    <a:lnR w="9525" cap="flat" cmpd="sng">
                      <a:solidFill>
                        <a:schemeClr val="accent2">
                          <a:alpha val="0"/>
                        </a:schemeClr>
                      </a:solidFill>
                      <a:prstDash val="solid"/>
                      <a:round/>
                      <a:headEnd type="none" w="sm" len="sm"/>
                      <a:tailEnd type="none" w="sm" len="sm"/>
                    </a:lnR>
                    <a:lnT w="9525" cap="flat" cmpd="sng">
                      <a:solidFill>
                        <a:schemeClr val="lt2"/>
                      </a:solidFill>
                      <a:prstDash val="solid"/>
                      <a:round/>
                      <a:headEnd type="none" w="sm" len="sm"/>
                      <a:tailEnd type="none" w="sm" len="sm"/>
                    </a:lnT>
                    <a:lnB w="38100" cap="flat" cmpd="sng">
                      <a:solidFill>
                        <a:schemeClr val="dk2"/>
                      </a:solidFill>
                      <a:prstDash val="solid"/>
                      <a:round/>
                      <a:headEnd type="none" w="sm" len="sm"/>
                      <a:tailEnd type="none" w="sm" len="sm"/>
                    </a:lnB>
                  </a:tcPr>
                </a:tc>
                <a:tc>
                  <a:txBody>
                    <a:bodyPr/>
                    <a:lstStyle/>
                    <a:p>
                      <a:pPr marL="0" lvl="0" indent="0" algn="l" rtl="0">
                        <a:spcBef>
                          <a:spcPts val="0"/>
                        </a:spcBef>
                        <a:spcAft>
                          <a:spcPts val="1600"/>
                        </a:spcAft>
                        <a:buNone/>
                      </a:pPr>
                      <a:r>
                        <a:rPr lang="en" sz="1000">
                          <a:solidFill>
                            <a:schemeClr val="dk1"/>
                          </a:solidFill>
                          <a:latin typeface="Geologica ExtraLight"/>
                          <a:ea typeface="Geologica ExtraLight"/>
                          <a:cs typeface="Geologica ExtraLight"/>
                          <a:sym typeface="Geologica ExtraLight"/>
                        </a:rPr>
                        <a:t>You can edit the master slides easily. For more info, click </a:t>
                      </a:r>
                      <a:r>
                        <a:rPr lang="en" sz="1000" u="sng">
                          <a:solidFill>
                            <a:schemeClr val="dk1"/>
                          </a:solidFill>
                          <a:latin typeface="Geologica SemiBold"/>
                          <a:ea typeface="Geologica SemiBold"/>
                          <a:cs typeface="Geologica SemiBold"/>
                          <a:sym typeface="Geologica SemiBold"/>
                          <a:hlinkClick r:id="rId7">
                            <a:extLst>
                              <a:ext uri="{A12FA001-AC4F-418D-AE19-62706E023703}">
                                <ahyp:hlinkClr xmlns:ahyp="http://schemas.microsoft.com/office/drawing/2018/hyperlinkcolor" val="tx"/>
                              </a:ext>
                            </a:extLst>
                          </a:hlinkClick>
                        </a:rPr>
                        <a:t>here</a:t>
                      </a:r>
                      <a:endParaRPr sz="1000">
                        <a:solidFill>
                          <a:schemeClr val="dk1"/>
                        </a:solidFill>
                        <a:latin typeface="Geologica SemiBold"/>
                        <a:ea typeface="Geologica SemiBold"/>
                        <a:cs typeface="Geologica SemiBold"/>
                        <a:sym typeface="Geologica SemiBold"/>
                      </a:endParaRPr>
                    </a:p>
                  </a:txBody>
                  <a:tcPr marL="91425" marR="91425" marT="0" marB="0" anchor="ctr">
                    <a:lnL w="9525" cap="flat" cmpd="sng">
                      <a:solidFill>
                        <a:schemeClr val="accent2">
                          <a:alpha val="0"/>
                        </a:schemeClr>
                      </a:solidFill>
                      <a:prstDash val="solid"/>
                      <a:round/>
                      <a:headEnd type="none" w="sm" len="sm"/>
                      <a:tailEnd type="none" w="sm" len="sm"/>
                    </a:lnL>
                    <a:lnR w="38100" cap="flat" cmpd="sng">
                      <a:solidFill>
                        <a:schemeClr val="dk2"/>
                      </a:solidFill>
                      <a:prstDash val="solid"/>
                      <a:round/>
                      <a:headEnd type="none" w="sm" len="sm"/>
                      <a:tailEnd type="none" w="sm" len="sm"/>
                    </a:lnR>
                    <a:lnT w="9525" cap="flat" cmpd="sng">
                      <a:solidFill>
                        <a:schemeClr val="lt2"/>
                      </a:solidFill>
                      <a:prstDash val="solid"/>
                      <a:round/>
                      <a:headEnd type="none" w="sm" len="sm"/>
                      <a:tailEnd type="none" w="sm" len="sm"/>
                    </a:lnT>
                    <a:lnB w="38100" cap="flat" cmpd="sng">
                      <a:solidFill>
                        <a:schemeClr val="dk2"/>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306" name="Google Shape;306;p29"/>
          <p:cNvSpPr txBox="1"/>
          <p:nvPr/>
        </p:nvSpPr>
        <p:spPr>
          <a:xfrm>
            <a:off x="1199900" y="4133675"/>
            <a:ext cx="19773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Geologica ExtraLight"/>
                <a:ea typeface="Geologica ExtraLight"/>
                <a:cs typeface="Geologica ExtraLight"/>
                <a:sym typeface="Geologica ExtraLight"/>
              </a:rPr>
              <a:t>For more info:</a:t>
            </a:r>
            <a:br>
              <a:rPr lang="en" sz="1000">
                <a:solidFill>
                  <a:schemeClr val="dk1"/>
                </a:solidFill>
                <a:latin typeface="Geologica ExtraLight"/>
                <a:ea typeface="Geologica ExtraLight"/>
                <a:cs typeface="Geologica ExtraLight"/>
                <a:sym typeface="Geologica ExtraLight"/>
              </a:rPr>
            </a:br>
            <a:r>
              <a:rPr lang="en" sz="1000" u="sng">
                <a:solidFill>
                  <a:schemeClr val="dk1"/>
                </a:solidFill>
                <a:latin typeface="Geologica SemiBold"/>
                <a:ea typeface="Geologica SemiBold"/>
                <a:cs typeface="Geologica SemiBold"/>
                <a:sym typeface="Geologica SemiBold"/>
                <a:hlinkClick r:id="rId8">
                  <a:extLst>
                    <a:ext uri="{A12FA001-AC4F-418D-AE19-62706E023703}">
                      <ahyp:hlinkClr xmlns:ahyp="http://schemas.microsoft.com/office/drawing/2018/hyperlinkcolor" val="tx"/>
                    </a:ext>
                  </a:extLst>
                </a:hlinkClick>
              </a:rPr>
              <a:t>SLIDESGO</a:t>
            </a:r>
            <a:r>
              <a:rPr lang="en" sz="1000">
                <a:solidFill>
                  <a:schemeClr val="dk1"/>
                </a:solidFill>
                <a:latin typeface="Geologica SemiBold"/>
                <a:ea typeface="Geologica SemiBold"/>
                <a:cs typeface="Geologica SemiBold"/>
                <a:sym typeface="Geologica SemiBold"/>
              </a:rPr>
              <a:t> | </a:t>
            </a:r>
            <a:r>
              <a:rPr lang="en" sz="1000" u="sng">
                <a:solidFill>
                  <a:schemeClr val="dk1"/>
                </a:solidFill>
                <a:latin typeface="Geologica SemiBold"/>
                <a:ea typeface="Geologica SemiBold"/>
                <a:cs typeface="Geologica SemiBold"/>
                <a:sym typeface="Geologica SemiBold"/>
                <a:hlinkClick r:id="rId9">
                  <a:extLst>
                    <a:ext uri="{A12FA001-AC4F-418D-AE19-62706E023703}">
                      <ahyp:hlinkClr xmlns:ahyp="http://schemas.microsoft.com/office/drawing/2018/hyperlinkcolor" val="tx"/>
                    </a:ext>
                  </a:extLst>
                </a:hlinkClick>
              </a:rPr>
              <a:t>BLOG</a:t>
            </a:r>
            <a:r>
              <a:rPr lang="en" sz="1000">
                <a:solidFill>
                  <a:schemeClr val="dk1"/>
                </a:solidFill>
                <a:latin typeface="Geologica SemiBold"/>
                <a:ea typeface="Geologica SemiBold"/>
                <a:cs typeface="Geologica SemiBold"/>
                <a:sym typeface="Geologica SemiBold"/>
              </a:rPr>
              <a:t> | </a:t>
            </a:r>
            <a:r>
              <a:rPr lang="en" sz="1000" u="sng">
                <a:solidFill>
                  <a:schemeClr val="dk1"/>
                </a:solidFill>
                <a:latin typeface="Geologica SemiBold"/>
                <a:ea typeface="Geologica SemiBold"/>
                <a:cs typeface="Geologica SemiBold"/>
                <a:sym typeface="Geologica SemiBold"/>
                <a:hlinkClick r:id="rId10">
                  <a:extLst>
                    <a:ext uri="{A12FA001-AC4F-418D-AE19-62706E023703}">
                      <ahyp:hlinkClr xmlns:ahyp="http://schemas.microsoft.com/office/drawing/2018/hyperlinkcolor" val="tx"/>
                    </a:ext>
                  </a:extLst>
                </a:hlinkClick>
              </a:rPr>
              <a:t>FAQs</a:t>
            </a:r>
            <a:endParaRPr sz="1000" u="sng">
              <a:solidFill>
                <a:schemeClr val="dk1"/>
              </a:solidFill>
              <a:latin typeface="Geologica SemiBold"/>
              <a:ea typeface="Geologica SemiBold"/>
              <a:cs typeface="Geologica SemiBold"/>
              <a:sym typeface="Geologica SemiBold"/>
            </a:endParaRPr>
          </a:p>
        </p:txBody>
      </p:sp>
      <p:sp>
        <p:nvSpPr>
          <p:cNvPr id="307" name="Google Shape;307;p29"/>
          <p:cNvSpPr txBox="1"/>
          <p:nvPr/>
        </p:nvSpPr>
        <p:spPr>
          <a:xfrm>
            <a:off x="4481851" y="4133675"/>
            <a:ext cx="3462300" cy="461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chemeClr val="dk1"/>
                </a:solidFill>
                <a:latin typeface="Geologica ExtraLight"/>
                <a:ea typeface="Geologica ExtraLight"/>
                <a:cs typeface="Geologica ExtraLight"/>
                <a:sym typeface="Geologica ExtraLight"/>
              </a:rPr>
              <a:t>You can visit our sister projects:</a:t>
            </a:r>
            <a:br>
              <a:rPr lang="en" sz="1000">
                <a:solidFill>
                  <a:schemeClr val="dk1"/>
                </a:solidFill>
                <a:latin typeface="Geologica ExtraLight"/>
                <a:ea typeface="Geologica ExtraLight"/>
                <a:cs typeface="Geologica ExtraLight"/>
                <a:sym typeface="Geologica ExtraLight"/>
              </a:rPr>
            </a:br>
            <a:r>
              <a:rPr lang="en" sz="1000" u="sng">
                <a:solidFill>
                  <a:schemeClr val="dk1"/>
                </a:solidFill>
                <a:latin typeface="Geologica SemiBold"/>
                <a:ea typeface="Geologica SemiBold"/>
                <a:cs typeface="Geologica SemiBold"/>
                <a:sym typeface="Geologica SemiBold"/>
                <a:hlinkClick r:id="rId11">
                  <a:extLst>
                    <a:ext uri="{A12FA001-AC4F-418D-AE19-62706E023703}">
                      <ahyp:hlinkClr xmlns:ahyp="http://schemas.microsoft.com/office/drawing/2018/hyperlinkcolor" val="tx"/>
                    </a:ext>
                  </a:extLst>
                </a:hlinkClick>
              </a:rPr>
              <a:t>FREEPIK</a:t>
            </a:r>
            <a:r>
              <a:rPr lang="en" sz="1000">
                <a:solidFill>
                  <a:schemeClr val="dk1"/>
                </a:solidFill>
                <a:latin typeface="Geologica SemiBold"/>
                <a:ea typeface="Geologica SemiBold"/>
                <a:cs typeface="Geologica SemiBold"/>
                <a:sym typeface="Geologica SemiBold"/>
              </a:rPr>
              <a:t> | </a:t>
            </a:r>
            <a:r>
              <a:rPr lang="en" sz="1000" u="sng">
                <a:solidFill>
                  <a:schemeClr val="dk1"/>
                </a:solidFill>
                <a:latin typeface="Geologica SemiBold"/>
                <a:ea typeface="Geologica SemiBold"/>
                <a:cs typeface="Geologica SemiBold"/>
                <a:sym typeface="Geologica SemiBold"/>
                <a:hlinkClick r:id="rId12">
                  <a:extLst>
                    <a:ext uri="{A12FA001-AC4F-418D-AE19-62706E023703}">
                      <ahyp:hlinkClr xmlns:ahyp="http://schemas.microsoft.com/office/drawing/2018/hyperlinkcolor" val="tx"/>
                    </a:ext>
                  </a:extLst>
                </a:hlinkClick>
              </a:rPr>
              <a:t>FLATICON</a:t>
            </a:r>
            <a:r>
              <a:rPr lang="en" sz="1000">
                <a:solidFill>
                  <a:schemeClr val="dk1"/>
                </a:solidFill>
                <a:latin typeface="Geologica SemiBold"/>
                <a:ea typeface="Geologica SemiBold"/>
                <a:cs typeface="Geologica SemiBold"/>
                <a:sym typeface="Geologica SemiBold"/>
              </a:rPr>
              <a:t> | </a:t>
            </a:r>
            <a:r>
              <a:rPr lang="en" sz="1000" u="sng">
                <a:solidFill>
                  <a:schemeClr val="dk1"/>
                </a:solidFill>
                <a:latin typeface="Geologica SemiBold"/>
                <a:ea typeface="Geologica SemiBold"/>
                <a:cs typeface="Geologica SemiBold"/>
                <a:sym typeface="Geologica SemiBold"/>
                <a:hlinkClick r:id="rId13">
                  <a:extLst>
                    <a:ext uri="{A12FA001-AC4F-418D-AE19-62706E023703}">
                      <ahyp:hlinkClr xmlns:ahyp="http://schemas.microsoft.com/office/drawing/2018/hyperlinkcolor" val="tx"/>
                    </a:ext>
                  </a:extLst>
                </a:hlinkClick>
              </a:rPr>
              <a:t>STORYSET</a:t>
            </a:r>
            <a:r>
              <a:rPr lang="en" sz="1000">
                <a:solidFill>
                  <a:schemeClr val="dk1"/>
                </a:solidFill>
                <a:latin typeface="Geologica SemiBold"/>
                <a:ea typeface="Geologica SemiBold"/>
                <a:cs typeface="Geologica SemiBold"/>
                <a:sym typeface="Geologica SemiBold"/>
              </a:rPr>
              <a:t> | </a:t>
            </a:r>
            <a:r>
              <a:rPr lang="en" sz="1000" u="sng">
                <a:solidFill>
                  <a:schemeClr val="dk1"/>
                </a:solidFill>
                <a:latin typeface="Geologica SemiBold"/>
                <a:ea typeface="Geologica SemiBold"/>
                <a:cs typeface="Geologica SemiBold"/>
                <a:sym typeface="Geologica SemiBold"/>
                <a:hlinkClick r:id="rId14">
                  <a:extLst>
                    <a:ext uri="{A12FA001-AC4F-418D-AE19-62706E023703}">
                      <ahyp:hlinkClr xmlns:ahyp="http://schemas.microsoft.com/office/drawing/2018/hyperlinkcolor" val="tx"/>
                    </a:ext>
                  </a:extLst>
                </a:hlinkClick>
              </a:rPr>
              <a:t>WEPIK</a:t>
            </a:r>
            <a:r>
              <a:rPr lang="en" sz="1000">
                <a:solidFill>
                  <a:schemeClr val="dk1"/>
                </a:solidFill>
                <a:latin typeface="Geologica SemiBold"/>
                <a:ea typeface="Geologica SemiBold"/>
                <a:cs typeface="Geologica SemiBold"/>
                <a:sym typeface="Geologica SemiBold"/>
              </a:rPr>
              <a:t> | </a:t>
            </a:r>
            <a:r>
              <a:rPr lang="en" sz="1000" u="sng">
                <a:solidFill>
                  <a:schemeClr val="dk1"/>
                </a:solidFill>
                <a:latin typeface="Geologica SemiBold"/>
                <a:ea typeface="Geologica SemiBold"/>
                <a:cs typeface="Geologica SemiBold"/>
                <a:sym typeface="Geologica SemiBold"/>
                <a:hlinkClick r:id="rId15">
                  <a:extLst>
                    <a:ext uri="{A12FA001-AC4F-418D-AE19-62706E023703}">
                      <ahyp:hlinkClr xmlns:ahyp="http://schemas.microsoft.com/office/drawing/2018/hyperlinkcolor" val="tx"/>
                    </a:ext>
                  </a:extLst>
                </a:hlinkClick>
              </a:rPr>
              <a:t>VIDEVO</a:t>
            </a:r>
            <a:endParaRPr sz="1000">
              <a:solidFill>
                <a:schemeClr val="dk1"/>
              </a:solidFill>
              <a:latin typeface="Geologica SemiBold"/>
              <a:ea typeface="Geologica SemiBold"/>
              <a:cs typeface="Geologica SemiBold"/>
              <a:sym typeface="Geologica Semi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313" name="Google Shape;313;p30"/>
          <p:cNvSpPr txBox="1">
            <a:spLocks noGrp="1"/>
          </p:cNvSpPr>
          <p:nvPr>
            <p:ph type="title" idx="2"/>
          </p:nvPr>
        </p:nvSpPr>
        <p:spPr>
          <a:xfrm>
            <a:off x="818402" y="1557083"/>
            <a:ext cx="734700" cy="53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314" name="Google Shape;314;p30"/>
          <p:cNvSpPr txBox="1">
            <a:spLocks noGrp="1"/>
          </p:cNvSpPr>
          <p:nvPr>
            <p:ph type="title" idx="3"/>
          </p:nvPr>
        </p:nvSpPr>
        <p:spPr>
          <a:xfrm>
            <a:off x="818402" y="3066691"/>
            <a:ext cx="734700" cy="53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315" name="Google Shape;315;p30"/>
          <p:cNvSpPr txBox="1">
            <a:spLocks noGrp="1"/>
          </p:cNvSpPr>
          <p:nvPr>
            <p:ph type="title" idx="4"/>
          </p:nvPr>
        </p:nvSpPr>
        <p:spPr>
          <a:xfrm>
            <a:off x="3289077" y="1557083"/>
            <a:ext cx="734700" cy="53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316" name="Google Shape;316;p30"/>
          <p:cNvSpPr txBox="1">
            <a:spLocks noGrp="1"/>
          </p:cNvSpPr>
          <p:nvPr>
            <p:ph type="title" idx="5"/>
          </p:nvPr>
        </p:nvSpPr>
        <p:spPr>
          <a:xfrm>
            <a:off x="3289077" y="3066691"/>
            <a:ext cx="734700" cy="53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317" name="Google Shape;317;p30"/>
          <p:cNvSpPr txBox="1">
            <a:spLocks noGrp="1"/>
          </p:cNvSpPr>
          <p:nvPr>
            <p:ph type="subTitle" idx="1"/>
          </p:nvPr>
        </p:nvSpPr>
        <p:spPr>
          <a:xfrm>
            <a:off x="720000" y="2316476"/>
            <a:ext cx="2305500" cy="35569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Introduction</a:t>
            </a:r>
            <a:endParaRPr dirty="0"/>
          </a:p>
        </p:txBody>
      </p:sp>
      <p:sp>
        <p:nvSpPr>
          <p:cNvPr id="318" name="Google Shape;318;p30"/>
          <p:cNvSpPr txBox="1">
            <a:spLocks noGrp="1"/>
          </p:cNvSpPr>
          <p:nvPr>
            <p:ph type="subTitle" idx="8"/>
          </p:nvPr>
        </p:nvSpPr>
        <p:spPr>
          <a:xfrm>
            <a:off x="2948763" y="2316476"/>
            <a:ext cx="2547412" cy="355697"/>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Collection</a:t>
            </a:r>
            <a:endParaRPr dirty="0"/>
          </a:p>
        </p:txBody>
      </p:sp>
      <p:sp>
        <p:nvSpPr>
          <p:cNvPr id="319" name="Google Shape;319;p30"/>
          <p:cNvSpPr txBox="1">
            <a:spLocks noGrp="1"/>
          </p:cNvSpPr>
          <p:nvPr>
            <p:ph type="subTitle" idx="13"/>
          </p:nvPr>
        </p:nvSpPr>
        <p:spPr>
          <a:xfrm>
            <a:off x="720000" y="3854750"/>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Demo</a:t>
            </a:r>
            <a:endParaRPr dirty="0"/>
          </a:p>
        </p:txBody>
      </p:sp>
      <p:sp>
        <p:nvSpPr>
          <p:cNvPr id="320" name="Google Shape;320;p30"/>
          <p:cNvSpPr txBox="1">
            <a:spLocks noGrp="1"/>
          </p:cNvSpPr>
          <p:nvPr>
            <p:ph type="subTitle" idx="14"/>
          </p:nvPr>
        </p:nvSpPr>
        <p:spPr>
          <a:xfrm>
            <a:off x="3190675" y="3854750"/>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Next Steps</a:t>
            </a:r>
            <a:endParaRPr dirty="0"/>
          </a:p>
        </p:txBody>
      </p:sp>
      <p:sp>
        <p:nvSpPr>
          <p:cNvPr id="321" name="Google Shape;321;p30"/>
          <p:cNvSpPr txBox="1">
            <a:spLocks noGrp="1"/>
          </p:cNvSpPr>
          <p:nvPr>
            <p:ph type="title" idx="6"/>
          </p:nvPr>
        </p:nvSpPr>
        <p:spPr>
          <a:xfrm>
            <a:off x="5759752" y="1557083"/>
            <a:ext cx="734700" cy="53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322" name="Google Shape;322;p30"/>
          <p:cNvSpPr txBox="1">
            <a:spLocks noGrp="1"/>
          </p:cNvSpPr>
          <p:nvPr>
            <p:ph type="title" idx="7"/>
          </p:nvPr>
        </p:nvSpPr>
        <p:spPr>
          <a:xfrm>
            <a:off x="5759752" y="3066691"/>
            <a:ext cx="734700" cy="539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06</a:t>
            </a:r>
            <a:endParaRPr/>
          </a:p>
        </p:txBody>
      </p:sp>
      <p:sp>
        <p:nvSpPr>
          <p:cNvPr id="323" name="Google Shape;323;p30"/>
          <p:cNvSpPr txBox="1">
            <a:spLocks noGrp="1"/>
          </p:cNvSpPr>
          <p:nvPr>
            <p:ph type="subTitle" idx="9"/>
          </p:nvPr>
        </p:nvSpPr>
        <p:spPr>
          <a:xfrm>
            <a:off x="5661350" y="2313391"/>
            <a:ext cx="2672159" cy="35863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Data Processing</a:t>
            </a:r>
            <a:endParaRPr dirty="0"/>
          </a:p>
        </p:txBody>
      </p:sp>
      <p:sp>
        <p:nvSpPr>
          <p:cNvPr id="324" name="Google Shape;324;p30"/>
          <p:cNvSpPr txBox="1">
            <a:spLocks noGrp="1"/>
          </p:cNvSpPr>
          <p:nvPr>
            <p:ph type="subTitle" idx="15"/>
          </p:nvPr>
        </p:nvSpPr>
        <p:spPr>
          <a:xfrm>
            <a:off x="5661350" y="3854750"/>
            <a:ext cx="2305500" cy="39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Conclusion</a:t>
            </a:r>
            <a:endParaRPr dirty="0"/>
          </a:p>
        </p:txBody>
      </p:sp>
      <p:sp>
        <p:nvSpPr>
          <p:cNvPr id="325" name="Google Shape;325;p30"/>
          <p:cNvSpPr/>
          <p:nvPr/>
        </p:nvSpPr>
        <p:spPr>
          <a:xfrm rot="-5400000">
            <a:off x="8265501" y="249957"/>
            <a:ext cx="785814" cy="1255284"/>
          </a:xfrm>
          <a:custGeom>
            <a:avLst/>
            <a:gdLst/>
            <a:ahLst/>
            <a:cxnLst/>
            <a:rect l="l" t="t" r="r" b="b"/>
            <a:pathLst>
              <a:path w="34424" h="54990" extrusionOk="0">
                <a:moveTo>
                  <a:pt x="32625" y="1801"/>
                </a:moveTo>
                <a:lnTo>
                  <a:pt x="32625" y="53190"/>
                </a:lnTo>
                <a:lnTo>
                  <a:pt x="1801" y="53190"/>
                </a:lnTo>
                <a:lnTo>
                  <a:pt x="1801" y="1801"/>
                </a:lnTo>
                <a:close/>
                <a:moveTo>
                  <a:pt x="1" y="1"/>
                </a:moveTo>
                <a:lnTo>
                  <a:pt x="1" y="54990"/>
                </a:lnTo>
                <a:lnTo>
                  <a:pt x="34424" y="54990"/>
                </a:lnTo>
                <a:lnTo>
                  <a:pt x="34424" y="1"/>
                </a:lnTo>
                <a:close/>
              </a:path>
            </a:pathLst>
          </a:custGeom>
          <a:solidFill>
            <a:srgbClr val="456685">
              <a:alpha val="74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pic>
        <p:nvPicPr>
          <p:cNvPr id="342" name="Google Shape;342;p32"/>
          <p:cNvPicPr preferRelativeResize="0">
            <a:picLocks noGrp="1"/>
          </p:cNvPicPr>
          <p:nvPr>
            <p:ph type="pic" idx="3"/>
          </p:nvPr>
        </p:nvPicPr>
        <p:blipFill rotWithShape="1">
          <a:blip r:embed="rId3">
            <a:alphaModFix/>
          </a:blip>
          <a:srcRect l="21401" r="26220" b="24551"/>
          <a:stretch/>
        </p:blipFill>
        <p:spPr>
          <a:xfrm>
            <a:off x="1308213" y="1162643"/>
            <a:ext cx="2830525" cy="2711501"/>
          </a:xfrm>
          <a:prstGeom prst="rect">
            <a:avLst/>
          </a:prstGeom>
        </p:spPr>
      </p:pic>
      <p:sp>
        <p:nvSpPr>
          <p:cNvPr id="343" name="Google Shape;343;p32"/>
          <p:cNvSpPr txBox="1">
            <a:spLocks noGrp="1"/>
          </p:cNvSpPr>
          <p:nvPr>
            <p:ph type="title"/>
          </p:nvPr>
        </p:nvSpPr>
        <p:spPr>
          <a:xfrm>
            <a:off x="4590988" y="2419969"/>
            <a:ext cx="3244800" cy="1713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Introduction</a:t>
            </a:r>
            <a:endParaRPr dirty="0"/>
          </a:p>
        </p:txBody>
      </p:sp>
      <p:sp>
        <p:nvSpPr>
          <p:cNvPr id="344" name="Google Shape;344;p32"/>
          <p:cNvSpPr txBox="1">
            <a:spLocks noGrp="1"/>
          </p:cNvSpPr>
          <p:nvPr>
            <p:ph type="title" idx="2"/>
          </p:nvPr>
        </p:nvSpPr>
        <p:spPr>
          <a:xfrm>
            <a:off x="4590994" y="1162631"/>
            <a:ext cx="1101600" cy="10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386DA-8945-C2F9-18F9-246BE0E798C3}"/>
              </a:ext>
            </a:extLst>
          </p:cNvPr>
          <p:cNvSpPr>
            <a:spLocks noGrp="1"/>
          </p:cNvSpPr>
          <p:nvPr>
            <p:ph type="title"/>
          </p:nvPr>
        </p:nvSpPr>
        <p:spPr>
          <a:xfrm>
            <a:off x="1131861" y="1013637"/>
            <a:ext cx="6856733" cy="3806455"/>
          </a:xfrm>
        </p:spPr>
        <p:txBody>
          <a:bodyPr anchor="t"/>
          <a:lstStyle/>
          <a:p>
            <a:r>
              <a:rPr lang="en-US" sz="1400" b="0" dirty="0"/>
              <a:t>Judd’s mission is to provide the public with easy access to accurate and real local conviction and sentencing data. By simplifying complex data, Judd intends to promote transparency and accountability in the criminal justice system, helping individuals grasp its nuances and identify biases and disparities.</a:t>
            </a:r>
            <a:br>
              <a:rPr lang="en-US" sz="1400" b="0" dirty="0"/>
            </a:br>
            <a:br>
              <a:rPr lang="en-US" sz="1400" b="0" dirty="0"/>
            </a:br>
            <a:r>
              <a:rPr lang="en-US" sz="1400" b="0" dirty="0"/>
              <a:t>It also aims to empower the public by informing them, enabling members of the public to make informed decisions with regards to the criminal justice system. As a result, Judd will play a crucial role in shaping a more just and equitable society, fostering a culture of transparency, accountability, and inclusivity.</a:t>
            </a:r>
            <a:br>
              <a:rPr lang="en-US" sz="1400" b="0" dirty="0"/>
            </a:br>
            <a:endParaRPr lang="en-US" sz="1400" b="0" dirty="0"/>
          </a:p>
        </p:txBody>
      </p:sp>
      <p:sp>
        <p:nvSpPr>
          <p:cNvPr id="7" name="Google Shape;364;p34">
            <a:extLst>
              <a:ext uri="{FF2B5EF4-FFF2-40B4-BE49-F238E27FC236}">
                <a16:creationId xmlns:a16="http://schemas.microsoft.com/office/drawing/2014/main" id="{C23FF6C6-EBF3-25A0-F788-2583A45D680A}"/>
              </a:ext>
            </a:extLst>
          </p:cNvPr>
          <p:cNvSpPr txBox="1">
            <a:spLocks/>
          </p:cNvSpPr>
          <p:nvPr/>
        </p:nvSpPr>
        <p:spPr>
          <a:xfrm>
            <a:off x="1131860" y="-1"/>
            <a:ext cx="6856733" cy="101363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600"/>
              <a:buFont typeface="Plus Jakarta Sans"/>
              <a:buNone/>
              <a:defRPr sz="4700" b="1" i="0" u="none" strike="noStrike" cap="none">
                <a:solidFill>
                  <a:schemeClr val="dk1"/>
                </a:solidFill>
                <a:latin typeface="Plus Jakarta Sans"/>
                <a:ea typeface="Plus Jakarta Sans"/>
                <a:cs typeface="Plus Jakarta Sans"/>
                <a:sym typeface="Plus Jakarta Sans"/>
              </a:defRPr>
            </a:lvl1pPr>
            <a:lvl2pPr marR="0" lvl="1" algn="ctr" rtl="0">
              <a:lnSpc>
                <a:spcPct val="100000"/>
              </a:lnSpc>
              <a:spcBef>
                <a:spcPts val="0"/>
              </a:spcBef>
              <a:spcAft>
                <a:spcPts val="0"/>
              </a:spcAft>
              <a:buClr>
                <a:schemeClr val="dk1"/>
              </a:buClr>
              <a:buSzPts val="3600"/>
              <a:buFont typeface="Plus Jakarta Sans"/>
              <a:buNone/>
              <a:defRPr sz="3600" b="0" i="0" u="none" strike="noStrike" cap="none">
                <a:solidFill>
                  <a:schemeClr val="dk1"/>
                </a:solidFill>
                <a:latin typeface="Plus Jakarta Sans"/>
                <a:ea typeface="Plus Jakarta Sans"/>
                <a:cs typeface="Plus Jakarta Sans"/>
                <a:sym typeface="Plus Jakarta Sans"/>
              </a:defRPr>
            </a:lvl2pPr>
            <a:lvl3pPr marR="0" lvl="2" algn="ctr" rtl="0">
              <a:lnSpc>
                <a:spcPct val="100000"/>
              </a:lnSpc>
              <a:spcBef>
                <a:spcPts val="0"/>
              </a:spcBef>
              <a:spcAft>
                <a:spcPts val="0"/>
              </a:spcAft>
              <a:buClr>
                <a:schemeClr val="dk1"/>
              </a:buClr>
              <a:buSzPts val="3600"/>
              <a:buFont typeface="Plus Jakarta Sans"/>
              <a:buNone/>
              <a:defRPr sz="3600" b="0" i="0" u="none" strike="noStrike" cap="none">
                <a:solidFill>
                  <a:schemeClr val="dk1"/>
                </a:solidFill>
                <a:latin typeface="Plus Jakarta Sans"/>
                <a:ea typeface="Plus Jakarta Sans"/>
                <a:cs typeface="Plus Jakarta Sans"/>
                <a:sym typeface="Plus Jakarta Sans"/>
              </a:defRPr>
            </a:lvl3pPr>
            <a:lvl4pPr marR="0" lvl="3" algn="ctr" rtl="0">
              <a:lnSpc>
                <a:spcPct val="100000"/>
              </a:lnSpc>
              <a:spcBef>
                <a:spcPts val="0"/>
              </a:spcBef>
              <a:spcAft>
                <a:spcPts val="0"/>
              </a:spcAft>
              <a:buClr>
                <a:schemeClr val="dk1"/>
              </a:buClr>
              <a:buSzPts val="3600"/>
              <a:buFont typeface="Plus Jakarta Sans"/>
              <a:buNone/>
              <a:defRPr sz="3600" b="0" i="0" u="none" strike="noStrike" cap="none">
                <a:solidFill>
                  <a:schemeClr val="dk1"/>
                </a:solidFill>
                <a:latin typeface="Plus Jakarta Sans"/>
                <a:ea typeface="Plus Jakarta Sans"/>
                <a:cs typeface="Plus Jakarta Sans"/>
                <a:sym typeface="Plus Jakarta Sans"/>
              </a:defRPr>
            </a:lvl4pPr>
            <a:lvl5pPr marR="0" lvl="4" algn="ctr" rtl="0">
              <a:lnSpc>
                <a:spcPct val="100000"/>
              </a:lnSpc>
              <a:spcBef>
                <a:spcPts val="0"/>
              </a:spcBef>
              <a:spcAft>
                <a:spcPts val="0"/>
              </a:spcAft>
              <a:buClr>
                <a:schemeClr val="dk1"/>
              </a:buClr>
              <a:buSzPts val="3600"/>
              <a:buFont typeface="Plus Jakarta Sans"/>
              <a:buNone/>
              <a:defRPr sz="3600" b="0" i="0" u="none" strike="noStrike" cap="none">
                <a:solidFill>
                  <a:schemeClr val="dk1"/>
                </a:solidFill>
                <a:latin typeface="Plus Jakarta Sans"/>
                <a:ea typeface="Plus Jakarta Sans"/>
                <a:cs typeface="Plus Jakarta Sans"/>
                <a:sym typeface="Plus Jakarta Sans"/>
              </a:defRPr>
            </a:lvl5pPr>
            <a:lvl6pPr marR="0" lvl="5" algn="ctr" rtl="0">
              <a:lnSpc>
                <a:spcPct val="100000"/>
              </a:lnSpc>
              <a:spcBef>
                <a:spcPts val="0"/>
              </a:spcBef>
              <a:spcAft>
                <a:spcPts val="0"/>
              </a:spcAft>
              <a:buClr>
                <a:schemeClr val="dk1"/>
              </a:buClr>
              <a:buSzPts val="3600"/>
              <a:buFont typeface="Plus Jakarta Sans"/>
              <a:buNone/>
              <a:defRPr sz="3600" b="0" i="0" u="none" strike="noStrike" cap="none">
                <a:solidFill>
                  <a:schemeClr val="dk1"/>
                </a:solidFill>
                <a:latin typeface="Plus Jakarta Sans"/>
                <a:ea typeface="Plus Jakarta Sans"/>
                <a:cs typeface="Plus Jakarta Sans"/>
                <a:sym typeface="Plus Jakarta Sans"/>
              </a:defRPr>
            </a:lvl6pPr>
            <a:lvl7pPr marR="0" lvl="6" algn="ctr" rtl="0">
              <a:lnSpc>
                <a:spcPct val="100000"/>
              </a:lnSpc>
              <a:spcBef>
                <a:spcPts val="0"/>
              </a:spcBef>
              <a:spcAft>
                <a:spcPts val="0"/>
              </a:spcAft>
              <a:buClr>
                <a:schemeClr val="dk1"/>
              </a:buClr>
              <a:buSzPts val="3600"/>
              <a:buFont typeface="Plus Jakarta Sans"/>
              <a:buNone/>
              <a:defRPr sz="3600" b="0" i="0" u="none" strike="noStrike" cap="none">
                <a:solidFill>
                  <a:schemeClr val="dk1"/>
                </a:solidFill>
                <a:latin typeface="Plus Jakarta Sans"/>
                <a:ea typeface="Plus Jakarta Sans"/>
                <a:cs typeface="Plus Jakarta Sans"/>
                <a:sym typeface="Plus Jakarta Sans"/>
              </a:defRPr>
            </a:lvl7pPr>
            <a:lvl8pPr marR="0" lvl="7" algn="ctr" rtl="0">
              <a:lnSpc>
                <a:spcPct val="100000"/>
              </a:lnSpc>
              <a:spcBef>
                <a:spcPts val="0"/>
              </a:spcBef>
              <a:spcAft>
                <a:spcPts val="0"/>
              </a:spcAft>
              <a:buClr>
                <a:schemeClr val="dk1"/>
              </a:buClr>
              <a:buSzPts val="3600"/>
              <a:buFont typeface="Plus Jakarta Sans"/>
              <a:buNone/>
              <a:defRPr sz="3600" b="0" i="0" u="none" strike="noStrike" cap="none">
                <a:solidFill>
                  <a:schemeClr val="dk1"/>
                </a:solidFill>
                <a:latin typeface="Plus Jakarta Sans"/>
                <a:ea typeface="Plus Jakarta Sans"/>
                <a:cs typeface="Plus Jakarta Sans"/>
                <a:sym typeface="Plus Jakarta Sans"/>
              </a:defRPr>
            </a:lvl8pPr>
            <a:lvl9pPr marR="0" lvl="8" algn="ctr" rtl="0">
              <a:lnSpc>
                <a:spcPct val="100000"/>
              </a:lnSpc>
              <a:spcBef>
                <a:spcPts val="0"/>
              </a:spcBef>
              <a:spcAft>
                <a:spcPts val="0"/>
              </a:spcAft>
              <a:buClr>
                <a:schemeClr val="dk1"/>
              </a:buClr>
              <a:buSzPts val="3600"/>
              <a:buFont typeface="Plus Jakarta Sans"/>
              <a:buNone/>
              <a:defRPr sz="3600" b="0" i="0" u="none" strike="noStrike" cap="none">
                <a:solidFill>
                  <a:schemeClr val="dk1"/>
                </a:solidFill>
                <a:latin typeface="Plus Jakarta Sans"/>
                <a:ea typeface="Plus Jakarta Sans"/>
                <a:cs typeface="Plus Jakarta Sans"/>
                <a:sym typeface="Plus Jakarta Sans"/>
              </a:defRPr>
            </a:lvl9pPr>
          </a:lstStyle>
          <a:p>
            <a:pPr algn="ctr"/>
            <a:r>
              <a:rPr lang="en-US" sz="3200" dirty="0"/>
              <a:t>Mission</a:t>
            </a:r>
          </a:p>
        </p:txBody>
      </p:sp>
      <p:grpSp>
        <p:nvGrpSpPr>
          <p:cNvPr id="9" name="Google Shape;782;p49">
            <a:extLst>
              <a:ext uri="{FF2B5EF4-FFF2-40B4-BE49-F238E27FC236}">
                <a16:creationId xmlns:a16="http://schemas.microsoft.com/office/drawing/2014/main" id="{5433D555-8071-BA07-0E03-7C568BC93E77}"/>
              </a:ext>
            </a:extLst>
          </p:cNvPr>
          <p:cNvGrpSpPr/>
          <p:nvPr/>
        </p:nvGrpSpPr>
        <p:grpSpPr>
          <a:xfrm>
            <a:off x="2164623" y="3693772"/>
            <a:ext cx="1582449" cy="959850"/>
            <a:chOff x="3780775" y="3644150"/>
            <a:chExt cx="1582449" cy="959850"/>
          </a:xfrm>
        </p:grpSpPr>
        <p:sp>
          <p:nvSpPr>
            <p:cNvPr id="10" name="Google Shape;783;p49">
              <a:extLst>
                <a:ext uri="{FF2B5EF4-FFF2-40B4-BE49-F238E27FC236}">
                  <a16:creationId xmlns:a16="http://schemas.microsoft.com/office/drawing/2014/main" id="{2BAFBE2B-7CA3-F839-7DCC-1EC01DCD5343}"/>
                </a:ext>
              </a:extLst>
            </p:cNvPr>
            <p:cNvSpPr/>
            <p:nvPr/>
          </p:nvSpPr>
          <p:spPr>
            <a:xfrm>
              <a:off x="4254975" y="3644150"/>
              <a:ext cx="1108249" cy="959693"/>
            </a:xfrm>
            <a:custGeom>
              <a:avLst/>
              <a:gdLst/>
              <a:ahLst/>
              <a:cxnLst/>
              <a:rect l="l" t="t" r="r" b="b"/>
              <a:pathLst>
                <a:path w="39740" h="34413" extrusionOk="0">
                  <a:moveTo>
                    <a:pt x="29080" y="1257"/>
                  </a:moveTo>
                  <a:lnTo>
                    <a:pt x="38290" y="17206"/>
                  </a:lnTo>
                  <a:lnTo>
                    <a:pt x="29080" y="33156"/>
                  </a:lnTo>
                  <a:lnTo>
                    <a:pt x="10662" y="33156"/>
                  </a:lnTo>
                  <a:lnTo>
                    <a:pt x="1451" y="17206"/>
                  </a:lnTo>
                  <a:lnTo>
                    <a:pt x="10662" y="1257"/>
                  </a:lnTo>
                  <a:close/>
                  <a:moveTo>
                    <a:pt x="9935" y="1"/>
                  </a:moveTo>
                  <a:lnTo>
                    <a:pt x="1" y="17206"/>
                  </a:lnTo>
                  <a:lnTo>
                    <a:pt x="9935" y="34412"/>
                  </a:lnTo>
                  <a:lnTo>
                    <a:pt x="29805" y="34412"/>
                  </a:lnTo>
                  <a:lnTo>
                    <a:pt x="39739" y="17206"/>
                  </a:lnTo>
                  <a:lnTo>
                    <a:pt x="29805" y="1"/>
                  </a:lnTo>
                  <a:close/>
                </a:path>
              </a:pathLst>
            </a:custGeom>
            <a:solidFill>
              <a:srgbClr val="456685">
                <a:alpha val="74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784;p49">
              <a:extLst>
                <a:ext uri="{FF2B5EF4-FFF2-40B4-BE49-F238E27FC236}">
                  <a16:creationId xmlns:a16="http://schemas.microsoft.com/office/drawing/2014/main" id="{806AD1DB-C4E5-EB5A-F09C-D5D4412BD97B}"/>
                </a:ext>
              </a:extLst>
            </p:cNvPr>
            <p:cNvSpPr/>
            <p:nvPr/>
          </p:nvSpPr>
          <p:spPr>
            <a:xfrm>
              <a:off x="3780775" y="3644150"/>
              <a:ext cx="1108275" cy="959850"/>
            </a:xfrm>
            <a:custGeom>
              <a:avLst/>
              <a:gdLst/>
              <a:ahLst/>
              <a:cxnLst/>
              <a:rect l="l" t="t" r="r" b="b"/>
              <a:pathLst>
                <a:path w="44331" h="38394" extrusionOk="0">
                  <a:moveTo>
                    <a:pt x="30227" y="5238"/>
                  </a:moveTo>
                  <a:lnTo>
                    <a:pt x="38287" y="19198"/>
                  </a:lnTo>
                  <a:lnTo>
                    <a:pt x="30227" y="33159"/>
                  </a:lnTo>
                  <a:lnTo>
                    <a:pt x="14106" y="33159"/>
                  </a:lnTo>
                  <a:lnTo>
                    <a:pt x="6044" y="19198"/>
                  </a:lnTo>
                  <a:lnTo>
                    <a:pt x="14106" y="5238"/>
                  </a:lnTo>
                  <a:close/>
                  <a:moveTo>
                    <a:pt x="11082" y="0"/>
                  </a:moveTo>
                  <a:lnTo>
                    <a:pt x="1" y="19195"/>
                  </a:lnTo>
                  <a:lnTo>
                    <a:pt x="11084" y="38393"/>
                  </a:lnTo>
                  <a:lnTo>
                    <a:pt x="33249" y="38393"/>
                  </a:lnTo>
                  <a:lnTo>
                    <a:pt x="44330" y="19195"/>
                  </a:lnTo>
                  <a:lnTo>
                    <a:pt x="33249" y="0"/>
                  </a:lnTo>
                  <a:close/>
                </a:path>
              </a:pathLst>
            </a:cu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2" name="Google Shape;785;p49">
              <a:extLst>
                <a:ext uri="{FF2B5EF4-FFF2-40B4-BE49-F238E27FC236}">
                  <a16:creationId xmlns:a16="http://schemas.microsoft.com/office/drawing/2014/main" id="{DA12BD24-A0DE-9FD2-14BF-78FBBA0C5403}"/>
                </a:ext>
              </a:extLst>
            </p:cNvPr>
            <p:cNvSpPr/>
            <p:nvPr/>
          </p:nvSpPr>
          <p:spPr>
            <a:xfrm>
              <a:off x="4092050" y="3655825"/>
              <a:ext cx="936844" cy="936342"/>
            </a:xfrm>
            <a:custGeom>
              <a:avLst/>
              <a:gdLst/>
              <a:ahLst/>
              <a:cxnLst/>
              <a:rect l="l" t="t" r="r" b="b"/>
              <a:pathLst>
                <a:path w="14928" h="14920" extrusionOk="0">
                  <a:moveTo>
                    <a:pt x="7464" y="1257"/>
                  </a:moveTo>
                  <a:cubicBezTo>
                    <a:pt x="9113" y="1257"/>
                    <a:pt x="10664" y="1895"/>
                    <a:pt x="11835" y="3059"/>
                  </a:cubicBezTo>
                  <a:cubicBezTo>
                    <a:pt x="13009" y="4227"/>
                    <a:pt x="13659" y="5785"/>
                    <a:pt x="13664" y="7441"/>
                  </a:cubicBezTo>
                  <a:cubicBezTo>
                    <a:pt x="13671" y="9098"/>
                    <a:pt x="13031" y="10659"/>
                    <a:pt x="11862" y="11833"/>
                  </a:cubicBezTo>
                  <a:cubicBezTo>
                    <a:pt x="10695" y="13009"/>
                    <a:pt x="9139" y="13659"/>
                    <a:pt x="7480" y="13664"/>
                  </a:cubicBezTo>
                  <a:cubicBezTo>
                    <a:pt x="7472" y="13664"/>
                    <a:pt x="7463" y="13664"/>
                    <a:pt x="7455" y="13664"/>
                  </a:cubicBezTo>
                  <a:cubicBezTo>
                    <a:pt x="5806" y="13664"/>
                    <a:pt x="4255" y="13023"/>
                    <a:pt x="3087" y="11861"/>
                  </a:cubicBezTo>
                  <a:cubicBezTo>
                    <a:pt x="1913" y="10692"/>
                    <a:pt x="1265" y="9135"/>
                    <a:pt x="1258" y="7480"/>
                  </a:cubicBezTo>
                  <a:cubicBezTo>
                    <a:pt x="1251" y="5823"/>
                    <a:pt x="1891" y="4260"/>
                    <a:pt x="3060" y="3086"/>
                  </a:cubicBezTo>
                  <a:cubicBezTo>
                    <a:pt x="4229" y="1912"/>
                    <a:pt x="5784" y="1261"/>
                    <a:pt x="7442" y="1257"/>
                  </a:cubicBezTo>
                  <a:close/>
                  <a:moveTo>
                    <a:pt x="7466" y="1"/>
                  </a:moveTo>
                  <a:cubicBezTo>
                    <a:pt x="7457" y="1"/>
                    <a:pt x="7449" y="1"/>
                    <a:pt x="7440" y="1"/>
                  </a:cubicBezTo>
                  <a:cubicBezTo>
                    <a:pt x="6434" y="3"/>
                    <a:pt x="5457" y="204"/>
                    <a:pt x="4539" y="596"/>
                  </a:cubicBezTo>
                  <a:cubicBezTo>
                    <a:pt x="3651" y="974"/>
                    <a:pt x="2856" y="1514"/>
                    <a:pt x="2172" y="2200"/>
                  </a:cubicBezTo>
                  <a:cubicBezTo>
                    <a:pt x="1491" y="2887"/>
                    <a:pt x="955" y="3688"/>
                    <a:pt x="581" y="4577"/>
                  </a:cubicBezTo>
                  <a:cubicBezTo>
                    <a:pt x="194" y="5498"/>
                    <a:pt x="0" y="6476"/>
                    <a:pt x="3" y="7483"/>
                  </a:cubicBezTo>
                  <a:cubicBezTo>
                    <a:pt x="5" y="8490"/>
                    <a:pt x="206" y="9466"/>
                    <a:pt x="598" y="10386"/>
                  </a:cubicBezTo>
                  <a:cubicBezTo>
                    <a:pt x="977" y="11273"/>
                    <a:pt x="1518" y="12069"/>
                    <a:pt x="2204" y="12751"/>
                  </a:cubicBezTo>
                  <a:cubicBezTo>
                    <a:pt x="2891" y="13434"/>
                    <a:pt x="3690" y="13970"/>
                    <a:pt x="4581" y="14342"/>
                  </a:cubicBezTo>
                  <a:cubicBezTo>
                    <a:pt x="5494" y="14725"/>
                    <a:pt x="6462" y="14920"/>
                    <a:pt x="7462" y="14920"/>
                  </a:cubicBezTo>
                  <a:lnTo>
                    <a:pt x="7487" y="14920"/>
                  </a:lnTo>
                  <a:cubicBezTo>
                    <a:pt x="8494" y="14918"/>
                    <a:pt x="9469" y="14717"/>
                    <a:pt x="10388" y="14325"/>
                  </a:cubicBezTo>
                  <a:cubicBezTo>
                    <a:pt x="11276" y="13947"/>
                    <a:pt x="12071" y="13406"/>
                    <a:pt x="12755" y="12719"/>
                  </a:cubicBezTo>
                  <a:cubicBezTo>
                    <a:pt x="13436" y="12032"/>
                    <a:pt x="13972" y="11233"/>
                    <a:pt x="14346" y="10344"/>
                  </a:cubicBezTo>
                  <a:cubicBezTo>
                    <a:pt x="14733" y="9423"/>
                    <a:pt x="14927" y="8444"/>
                    <a:pt x="14924" y="7438"/>
                  </a:cubicBezTo>
                  <a:cubicBezTo>
                    <a:pt x="14920" y="6429"/>
                    <a:pt x="14720" y="5455"/>
                    <a:pt x="14329" y="4535"/>
                  </a:cubicBezTo>
                  <a:cubicBezTo>
                    <a:pt x="13949" y="3647"/>
                    <a:pt x="13410" y="2852"/>
                    <a:pt x="12723" y="2170"/>
                  </a:cubicBezTo>
                  <a:cubicBezTo>
                    <a:pt x="12036" y="1487"/>
                    <a:pt x="11236" y="951"/>
                    <a:pt x="10346" y="579"/>
                  </a:cubicBezTo>
                  <a:cubicBezTo>
                    <a:pt x="9433" y="194"/>
                    <a:pt x="8464" y="1"/>
                    <a:pt x="7466" y="1"/>
                  </a:cubicBezTo>
                  <a:close/>
                </a:path>
              </a:pathLst>
            </a:cu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782;p49">
            <a:extLst>
              <a:ext uri="{FF2B5EF4-FFF2-40B4-BE49-F238E27FC236}">
                <a16:creationId xmlns:a16="http://schemas.microsoft.com/office/drawing/2014/main" id="{E416CB69-59C7-6ED4-CA33-38FF15786845}"/>
              </a:ext>
            </a:extLst>
          </p:cNvPr>
          <p:cNvGrpSpPr/>
          <p:nvPr/>
        </p:nvGrpSpPr>
        <p:grpSpPr>
          <a:xfrm>
            <a:off x="5311859" y="3693772"/>
            <a:ext cx="1582449" cy="959850"/>
            <a:chOff x="3780775" y="3644150"/>
            <a:chExt cx="1582449" cy="959850"/>
          </a:xfrm>
        </p:grpSpPr>
        <p:sp>
          <p:nvSpPr>
            <p:cNvPr id="14" name="Google Shape;783;p49">
              <a:extLst>
                <a:ext uri="{FF2B5EF4-FFF2-40B4-BE49-F238E27FC236}">
                  <a16:creationId xmlns:a16="http://schemas.microsoft.com/office/drawing/2014/main" id="{CD4180D5-586B-202D-D9A6-CD9F029E64BE}"/>
                </a:ext>
              </a:extLst>
            </p:cNvPr>
            <p:cNvSpPr/>
            <p:nvPr/>
          </p:nvSpPr>
          <p:spPr>
            <a:xfrm>
              <a:off x="4254975" y="3644150"/>
              <a:ext cx="1108249" cy="959693"/>
            </a:xfrm>
            <a:custGeom>
              <a:avLst/>
              <a:gdLst/>
              <a:ahLst/>
              <a:cxnLst/>
              <a:rect l="l" t="t" r="r" b="b"/>
              <a:pathLst>
                <a:path w="39740" h="34413" extrusionOk="0">
                  <a:moveTo>
                    <a:pt x="29080" y="1257"/>
                  </a:moveTo>
                  <a:lnTo>
                    <a:pt x="38290" y="17206"/>
                  </a:lnTo>
                  <a:lnTo>
                    <a:pt x="29080" y="33156"/>
                  </a:lnTo>
                  <a:lnTo>
                    <a:pt x="10662" y="33156"/>
                  </a:lnTo>
                  <a:lnTo>
                    <a:pt x="1451" y="17206"/>
                  </a:lnTo>
                  <a:lnTo>
                    <a:pt x="10662" y="1257"/>
                  </a:lnTo>
                  <a:close/>
                  <a:moveTo>
                    <a:pt x="9935" y="1"/>
                  </a:moveTo>
                  <a:lnTo>
                    <a:pt x="1" y="17206"/>
                  </a:lnTo>
                  <a:lnTo>
                    <a:pt x="9935" y="34412"/>
                  </a:lnTo>
                  <a:lnTo>
                    <a:pt x="29805" y="34412"/>
                  </a:lnTo>
                  <a:lnTo>
                    <a:pt x="39739" y="17206"/>
                  </a:lnTo>
                  <a:lnTo>
                    <a:pt x="29805" y="1"/>
                  </a:lnTo>
                  <a:close/>
                </a:path>
              </a:pathLst>
            </a:custGeom>
            <a:solidFill>
              <a:srgbClr val="456685">
                <a:alpha val="740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 name="Google Shape;784;p49">
              <a:extLst>
                <a:ext uri="{FF2B5EF4-FFF2-40B4-BE49-F238E27FC236}">
                  <a16:creationId xmlns:a16="http://schemas.microsoft.com/office/drawing/2014/main" id="{350F6BD2-7877-E5D3-C87A-BC3095213928}"/>
                </a:ext>
              </a:extLst>
            </p:cNvPr>
            <p:cNvSpPr/>
            <p:nvPr/>
          </p:nvSpPr>
          <p:spPr>
            <a:xfrm>
              <a:off x="3780775" y="3644150"/>
              <a:ext cx="1108275" cy="959850"/>
            </a:xfrm>
            <a:custGeom>
              <a:avLst/>
              <a:gdLst/>
              <a:ahLst/>
              <a:cxnLst/>
              <a:rect l="l" t="t" r="r" b="b"/>
              <a:pathLst>
                <a:path w="44331" h="38394" extrusionOk="0">
                  <a:moveTo>
                    <a:pt x="30227" y="5238"/>
                  </a:moveTo>
                  <a:lnTo>
                    <a:pt x="38287" y="19198"/>
                  </a:lnTo>
                  <a:lnTo>
                    <a:pt x="30227" y="33159"/>
                  </a:lnTo>
                  <a:lnTo>
                    <a:pt x="14106" y="33159"/>
                  </a:lnTo>
                  <a:lnTo>
                    <a:pt x="6044" y="19198"/>
                  </a:lnTo>
                  <a:lnTo>
                    <a:pt x="14106" y="5238"/>
                  </a:lnTo>
                  <a:close/>
                  <a:moveTo>
                    <a:pt x="11082" y="0"/>
                  </a:moveTo>
                  <a:lnTo>
                    <a:pt x="1" y="19195"/>
                  </a:lnTo>
                  <a:lnTo>
                    <a:pt x="11084" y="38393"/>
                  </a:lnTo>
                  <a:lnTo>
                    <a:pt x="33249" y="38393"/>
                  </a:lnTo>
                  <a:lnTo>
                    <a:pt x="44330" y="19195"/>
                  </a:lnTo>
                  <a:lnTo>
                    <a:pt x="33249" y="0"/>
                  </a:lnTo>
                  <a:close/>
                </a:path>
              </a:pathLst>
            </a:cu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6" name="Google Shape;785;p49">
              <a:extLst>
                <a:ext uri="{FF2B5EF4-FFF2-40B4-BE49-F238E27FC236}">
                  <a16:creationId xmlns:a16="http://schemas.microsoft.com/office/drawing/2014/main" id="{70D715EC-6286-9CBA-2C92-C1F984661013}"/>
                </a:ext>
              </a:extLst>
            </p:cNvPr>
            <p:cNvSpPr/>
            <p:nvPr/>
          </p:nvSpPr>
          <p:spPr>
            <a:xfrm>
              <a:off x="4092050" y="3655825"/>
              <a:ext cx="936844" cy="936342"/>
            </a:xfrm>
            <a:custGeom>
              <a:avLst/>
              <a:gdLst/>
              <a:ahLst/>
              <a:cxnLst/>
              <a:rect l="l" t="t" r="r" b="b"/>
              <a:pathLst>
                <a:path w="14928" h="14920" extrusionOk="0">
                  <a:moveTo>
                    <a:pt x="7464" y="1257"/>
                  </a:moveTo>
                  <a:cubicBezTo>
                    <a:pt x="9113" y="1257"/>
                    <a:pt x="10664" y="1895"/>
                    <a:pt x="11835" y="3059"/>
                  </a:cubicBezTo>
                  <a:cubicBezTo>
                    <a:pt x="13009" y="4227"/>
                    <a:pt x="13659" y="5785"/>
                    <a:pt x="13664" y="7441"/>
                  </a:cubicBezTo>
                  <a:cubicBezTo>
                    <a:pt x="13671" y="9098"/>
                    <a:pt x="13031" y="10659"/>
                    <a:pt x="11862" y="11833"/>
                  </a:cubicBezTo>
                  <a:cubicBezTo>
                    <a:pt x="10695" y="13009"/>
                    <a:pt x="9139" y="13659"/>
                    <a:pt x="7480" y="13664"/>
                  </a:cubicBezTo>
                  <a:cubicBezTo>
                    <a:pt x="7472" y="13664"/>
                    <a:pt x="7463" y="13664"/>
                    <a:pt x="7455" y="13664"/>
                  </a:cubicBezTo>
                  <a:cubicBezTo>
                    <a:pt x="5806" y="13664"/>
                    <a:pt x="4255" y="13023"/>
                    <a:pt x="3087" y="11861"/>
                  </a:cubicBezTo>
                  <a:cubicBezTo>
                    <a:pt x="1913" y="10692"/>
                    <a:pt x="1265" y="9135"/>
                    <a:pt x="1258" y="7480"/>
                  </a:cubicBezTo>
                  <a:cubicBezTo>
                    <a:pt x="1251" y="5823"/>
                    <a:pt x="1891" y="4260"/>
                    <a:pt x="3060" y="3086"/>
                  </a:cubicBezTo>
                  <a:cubicBezTo>
                    <a:pt x="4229" y="1912"/>
                    <a:pt x="5784" y="1261"/>
                    <a:pt x="7442" y="1257"/>
                  </a:cubicBezTo>
                  <a:close/>
                  <a:moveTo>
                    <a:pt x="7466" y="1"/>
                  </a:moveTo>
                  <a:cubicBezTo>
                    <a:pt x="7457" y="1"/>
                    <a:pt x="7449" y="1"/>
                    <a:pt x="7440" y="1"/>
                  </a:cubicBezTo>
                  <a:cubicBezTo>
                    <a:pt x="6434" y="3"/>
                    <a:pt x="5457" y="204"/>
                    <a:pt x="4539" y="596"/>
                  </a:cubicBezTo>
                  <a:cubicBezTo>
                    <a:pt x="3651" y="974"/>
                    <a:pt x="2856" y="1514"/>
                    <a:pt x="2172" y="2200"/>
                  </a:cubicBezTo>
                  <a:cubicBezTo>
                    <a:pt x="1491" y="2887"/>
                    <a:pt x="955" y="3688"/>
                    <a:pt x="581" y="4577"/>
                  </a:cubicBezTo>
                  <a:cubicBezTo>
                    <a:pt x="194" y="5498"/>
                    <a:pt x="0" y="6476"/>
                    <a:pt x="3" y="7483"/>
                  </a:cubicBezTo>
                  <a:cubicBezTo>
                    <a:pt x="5" y="8490"/>
                    <a:pt x="206" y="9466"/>
                    <a:pt x="598" y="10386"/>
                  </a:cubicBezTo>
                  <a:cubicBezTo>
                    <a:pt x="977" y="11273"/>
                    <a:pt x="1518" y="12069"/>
                    <a:pt x="2204" y="12751"/>
                  </a:cubicBezTo>
                  <a:cubicBezTo>
                    <a:pt x="2891" y="13434"/>
                    <a:pt x="3690" y="13970"/>
                    <a:pt x="4581" y="14342"/>
                  </a:cubicBezTo>
                  <a:cubicBezTo>
                    <a:pt x="5494" y="14725"/>
                    <a:pt x="6462" y="14920"/>
                    <a:pt x="7462" y="14920"/>
                  </a:cubicBezTo>
                  <a:lnTo>
                    <a:pt x="7487" y="14920"/>
                  </a:lnTo>
                  <a:cubicBezTo>
                    <a:pt x="8494" y="14918"/>
                    <a:pt x="9469" y="14717"/>
                    <a:pt x="10388" y="14325"/>
                  </a:cubicBezTo>
                  <a:cubicBezTo>
                    <a:pt x="11276" y="13947"/>
                    <a:pt x="12071" y="13406"/>
                    <a:pt x="12755" y="12719"/>
                  </a:cubicBezTo>
                  <a:cubicBezTo>
                    <a:pt x="13436" y="12032"/>
                    <a:pt x="13972" y="11233"/>
                    <a:pt x="14346" y="10344"/>
                  </a:cubicBezTo>
                  <a:cubicBezTo>
                    <a:pt x="14733" y="9423"/>
                    <a:pt x="14927" y="8444"/>
                    <a:pt x="14924" y="7438"/>
                  </a:cubicBezTo>
                  <a:cubicBezTo>
                    <a:pt x="14920" y="6429"/>
                    <a:pt x="14720" y="5455"/>
                    <a:pt x="14329" y="4535"/>
                  </a:cubicBezTo>
                  <a:cubicBezTo>
                    <a:pt x="13949" y="3647"/>
                    <a:pt x="13410" y="2852"/>
                    <a:pt x="12723" y="2170"/>
                  </a:cubicBezTo>
                  <a:cubicBezTo>
                    <a:pt x="12036" y="1487"/>
                    <a:pt x="11236" y="951"/>
                    <a:pt x="10346" y="579"/>
                  </a:cubicBezTo>
                  <a:cubicBezTo>
                    <a:pt x="9433" y="194"/>
                    <a:pt x="8464" y="1"/>
                    <a:pt x="7466" y="1"/>
                  </a:cubicBezTo>
                  <a:close/>
                </a:path>
              </a:pathLst>
            </a:custGeom>
            <a:solidFill>
              <a:srgbClr val="E9D037">
                <a:alpha val="829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252602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44"/>
          <p:cNvSpPr txBox="1">
            <a:spLocks noGrp="1"/>
          </p:cNvSpPr>
          <p:nvPr>
            <p:ph type="title"/>
          </p:nvPr>
        </p:nvSpPr>
        <p:spPr>
          <a:xfrm>
            <a:off x="720000" y="-13925"/>
            <a:ext cx="7704000" cy="47330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200" dirty="0"/>
              <a:t>Crimes, Degree, Classes</a:t>
            </a:r>
            <a:endParaRPr sz="3200" dirty="0"/>
          </a:p>
        </p:txBody>
      </p:sp>
      <p:cxnSp>
        <p:nvCxnSpPr>
          <p:cNvPr id="542" name="Google Shape;542;p44"/>
          <p:cNvCxnSpPr>
            <a:stCxn id="543" idx="2"/>
            <a:endCxn id="544" idx="0"/>
          </p:cNvCxnSpPr>
          <p:nvPr/>
        </p:nvCxnSpPr>
        <p:spPr>
          <a:xfrm rot="16200000" flipH="1">
            <a:off x="5100656" y="630365"/>
            <a:ext cx="489566" cy="1546085"/>
          </a:xfrm>
          <a:prstGeom prst="bentConnector3">
            <a:avLst>
              <a:gd name="adj1" fmla="val 50000"/>
            </a:avLst>
          </a:prstGeom>
          <a:noFill/>
          <a:ln w="9525" cap="flat" cmpd="sng">
            <a:solidFill>
              <a:schemeClr val="accent2"/>
            </a:solidFill>
            <a:prstDash val="solid"/>
            <a:miter lim="8000"/>
            <a:headEnd type="none" w="sm" len="sm"/>
            <a:tailEnd type="diamond" w="sm" len="sm"/>
          </a:ln>
        </p:spPr>
      </p:cxnSp>
      <p:cxnSp>
        <p:nvCxnSpPr>
          <p:cNvPr id="545" name="Google Shape;545;p44"/>
          <p:cNvCxnSpPr>
            <a:stCxn id="546" idx="0"/>
            <a:endCxn id="543" idx="2"/>
          </p:cNvCxnSpPr>
          <p:nvPr/>
        </p:nvCxnSpPr>
        <p:spPr>
          <a:xfrm rot="-5400000">
            <a:off x="3554608" y="630291"/>
            <a:ext cx="489600" cy="1546200"/>
          </a:xfrm>
          <a:prstGeom prst="bentConnector3">
            <a:avLst>
              <a:gd name="adj1" fmla="val 49997"/>
            </a:avLst>
          </a:prstGeom>
          <a:noFill/>
          <a:ln w="9525" cap="flat" cmpd="sng">
            <a:solidFill>
              <a:schemeClr val="accent2"/>
            </a:solidFill>
            <a:prstDash val="solid"/>
            <a:miter lim="8000"/>
            <a:headEnd type="diamond" w="sm" len="sm"/>
            <a:tailEnd type="none" w="sm" len="sm"/>
          </a:ln>
        </p:spPr>
      </p:cxnSp>
      <p:cxnSp>
        <p:nvCxnSpPr>
          <p:cNvPr id="547" name="Google Shape;547;p44"/>
          <p:cNvCxnSpPr>
            <a:stCxn id="546" idx="2"/>
            <a:endCxn id="548" idx="0"/>
          </p:cNvCxnSpPr>
          <p:nvPr/>
        </p:nvCxnSpPr>
        <p:spPr>
          <a:xfrm rot="-5400000" flipH="1">
            <a:off x="3131308" y="1913991"/>
            <a:ext cx="528000" cy="738000"/>
          </a:xfrm>
          <a:prstGeom prst="bentConnector3">
            <a:avLst>
              <a:gd name="adj1" fmla="val 50003"/>
            </a:avLst>
          </a:prstGeom>
          <a:noFill/>
          <a:ln w="9525" cap="flat" cmpd="sng">
            <a:solidFill>
              <a:schemeClr val="accent2"/>
            </a:solidFill>
            <a:prstDash val="solid"/>
            <a:miter lim="8000"/>
            <a:headEnd type="none" w="sm" len="sm"/>
            <a:tailEnd type="diamond" w="sm" len="sm"/>
          </a:ln>
        </p:spPr>
      </p:cxnSp>
      <p:cxnSp>
        <p:nvCxnSpPr>
          <p:cNvPr id="549" name="Google Shape;549;p44"/>
          <p:cNvCxnSpPr>
            <a:stCxn id="550" idx="0"/>
            <a:endCxn id="546" idx="2"/>
          </p:cNvCxnSpPr>
          <p:nvPr/>
        </p:nvCxnSpPr>
        <p:spPr>
          <a:xfrm rot="-5400000">
            <a:off x="2393179" y="1913875"/>
            <a:ext cx="528000" cy="738300"/>
          </a:xfrm>
          <a:prstGeom prst="bentConnector3">
            <a:avLst>
              <a:gd name="adj1" fmla="val 50003"/>
            </a:avLst>
          </a:prstGeom>
          <a:noFill/>
          <a:ln w="9525" cap="flat" cmpd="sng">
            <a:solidFill>
              <a:schemeClr val="accent2"/>
            </a:solidFill>
            <a:prstDash val="solid"/>
            <a:miter lim="8000"/>
            <a:headEnd type="diamond" w="sm" len="sm"/>
            <a:tailEnd type="none" w="sm" len="sm"/>
          </a:ln>
        </p:spPr>
      </p:cxnSp>
      <p:cxnSp>
        <p:nvCxnSpPr>
          <p:cNvPr id="551" name="Google Shape;551;p44"/>
          <p:cNvCxnSpPr>
            <a:stCxn id="544" idx="2"/>
            <a:endCxn id="552" idx="0"/>
          </p:cNvCxnSpPr>
          <p:nvPr/>
        </p:nvCxnSpPr>
        <p:spPr>
          <a:xfrm rot="16200000" flipH="1">
            <a:off x="6223522" y="1913951"/>
            <a:ext cx="528034" cy="738114"/>
          </a:xfrm>
          <a:prstGeom prst="bentConnector3">
            <a:avLst>
              <a:gd name="adj1" fmla="val 50000"/>
            </a:avLst>
          </a:prstGeom>
          <a:noFill/>
          <a:ln w="9525" cap="flat" cmpd="sng">
            <a:solidFill>
              <a:schemeClr val="accent2"/>
            </a:solidFill>
            <a:prstDash val="solid"/>
            <a:miter lim="8000"/>
            <a:headEnd type="none" w="sm" len="sm"/>
            <a:tailEnd type="diamond" w="sm" len="sm"/>
          </a:ln>
        </p:spPr>
      </p:cxnSp>
      <p:cxnSp>
        <p:nvCxnSpPr>
          <p:cNvPr id="553" name="Google Shape;553;p44"/>
          <p:cNvCxnSpPr>
            <a:stCxn id="554" idx="0"/>
            <a:endCxn id="544" idx="2"/>
          </p:cNvCxnSpPr>
          <p:nvPr/>
        </p:nvCxnSpPr>
        <p:spPr>
          <a:xfrm rot="5400000" flipH="1" flipV="1">
            <a:off x="5485325" y="1913868"/>
            <a:ext cx="528034" cy="738280"/>
          </a:xfrm>
          <a:prstGeom prst="bentConnector3">
            <a:avLst>
              <a:gd name="adj1" fmla="val 50000"/>
            </a:avLst>
          </a:prstGeom>
          <a:noFill/>
          <a:ln w="9525" cap="flat" cmpd="sng">
            <a:solidFill>
              <a:schemeClr val="accent2"/>
            </a:solidFill>
            <a:prstDash val="solid"/>
            <a:miter lim="8000"/>
            <a:headEnd type="diamond" w="sm" len="sm"/>
            <a:tailEnd type="none" w="sm" len="sm"/>
          </a:ln>
        </p:spPr>
      </p:cxnSp>
      <p:sp>
        <p:nvSpPr>
          <p:cNvPr id="543" name="Google Shape;543;p44"/>
          <p:cNvSpPr txBox="1"/>
          <p:nvPr/>
        </p:nvSpPr>
        <p:spPr>
          <a:xfrm>
            <a:off x="3899647" y="787825"/>
            <a:ext cx="13455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191919"/>
                </a:solidFill>
                <a:latin typeface="Geologica Medium"/>
                <a:ea typeface="Geologica Medium"/>
                <a:cs typeface="Geologica Medium"/>
                <a:sym typeface="Geologica Medium"/>
              </a:rPr>
              <a:t>Crime Type</a:t>
            </a:r>
            <a:endParaRPr sz="1000" dirty="0">
              <a:solidFill>
                <a:srgbClr val="191919"/>
              </a:solidFill>
              <a:latin typeface="Geologica Medium"/>
              <a:ea typeface="Geologica Medium"/>
              <a:cs typeface="Geologica Medium"/>
              <a:sym typeface="Geologica Medium"/>
            </a:endParaRPr>
          </a:p>
        </p:txBody>
      </p:sp>
      <p:sp>
        <p:nvSpPr>
          <p:cNvPr id="546" name="Google Shape;546;p44"/>
          <p:cNvSpPr txBox="1"/>
          <p:nvPr/>
        </p:nvSpPr>
        <p:spPr>
          <a:xfrm>
            <a:off x="2354608" y="1648191"/>
            <a:ext cx="1343400" cy="370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191919"/>
                </a:solidFill>
                <a:latin typeface="Geologica Medium"/>
                <a:ea typeface="Geologica Medium"/>
                <a:cs typeface="Geologica Medium"/>
                <a:sym typeface="Geologica Medium"/>
              </a:rPr>
              <a:t>Degree</a:t>
            </a:r>
            <a:endParaRPr sz="1000" dirty="0">
              <a:solidFill>
                <a:srgbClr val="191919"/>
              </a:solidFill>
              <a:latin typeface="Geologica Medium"/>
              <a:ea typeface="Geologica Medium"/>
              <a:cs typeface="Geologica Medium"/>
              <a:sym typeface="Geologica Medium"/>
            </a:endParaRPr>
          </a:p>
        </p:txBody>
      </p:sp>
      <p:sp>
        <p:nvSpPr>
          <p:cNvPr id="544" name="Google Shape;544;p44"/>
          <p:cNvSpPr txBox="1"/>
          <p:nvPr/>
        </p:nvSpPr>
        <p:spPr>
          <a:xfrm>
            <a:off x="5446782" y="1648191"/>
            <a:ext cx="1343400" cy="370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191919"/>
                </a:solidFill>
                <a:latin typeface="Geologica Medium"/>
                <a:ea typeface="Geologica Medium"/>
                <a:cs typeface="Geologica Medium"/>
                <a:sym typeface="Geologica Medium"/>
              </a:rPr>
              <a:t>Degree</a:t>
            </a:r>
            <a:endParaRPr sz="1000" dirty="0">
              <a:solidFill>
                <a:srgbClr val="191919"/>
              </a:solidFill>
              <a:latin typeface="Geologica Medium"/>
              <a:ea typeface="Geologica Medium"/>
              <a:cs typeface="Geologica Medium"/>
              <a:sym typeface="Geologica Medium"/>
            </a:endParaRPr>
          </a:p>
        </p:txBody>
      </p:sp>
      <p:sp>
        <p:nvSpPr>
          <p:cNvPr id="552" name="Google Shape;552;p44"/>
          <p:cNvSpPr txBox="1"/>
          <p:nvPr/>
        </p:nvSpPr>
        <p:spPr>
          <a:xfrm>
            <a:off x="6268296" y="2547025"/>
            <a:ext cx="11766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191919"/>
                </a:solidFill>
                <a:latin typeface="Geologica Medium"/>
                <a:ea typeface="Geologica Medium"/>
                <a:cs typeface="Geologica Medium"/>
                <a:sym typeface="Geologica Medium"/>
              </a:rPr>
              <a:t>Class</a:t>
            </a:r>
            <a:endParaRPr sz="1000" dirty="0">
              <a:solidFill>
                <a:srgbClr val="191919"/>
              </a:solidFill>
              <a:latin typeface="Geologica Medium"/>
              <a:ea typeface="Geologica Medium"/>
              <a:cs typeface="Geologica Medium"/>
              <a:sym typeface="Geologica Medium"/>
            </a:endParaRPr>
          </a:p>
        </p:txBody>
      </p:sp>
      <p:sp>
        <p:nvSpPr>
          <p:cNvPr id="554" name="Google Shape;554;p44"/>
          <p:cNvSpPr txBox="1"/>
          <p:nvPr/>
        </p:nvSpPr>
        <p:spPr>
          <a:xfrm>
            <a:off x="4791902" y="2547025"/>
            <a:ext cx="11766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191919"/>
                </a:solidFill>
                <a:latin typeface="Geologica Medium"/>
                <a:ea typeface="Geologica Medium"/>
                <a:cs typeface="Geologica Medium"/>
                <a:sym typeface="Geologica Medium"/>
              </a:rPr>
              <a:t>Class</a:t>
            </a:r>
            <a:endParaRPr sz="1000" dirty="0">
              <a:solidFill>
                <a:srgbClr val="191919"/>
              </a:solidFill>
              <a:latin typeface="Geologica Medium"/>
              <a:ea typeface="Geologica Medium"/>
              <a:cs typeface="Geologica Medium"/>
              <a:sym typeface="Geologica Medium"/>
            </a:endParaRPr>
          </a:p>
        </p:txBody>
      </p:sp>
      <p:sp>
        <p:nvSpPr>
          <p:cNvPr id="548" name="Google Shape;548;p44"/>
          <p:cNvSpPr txBox="1"/>
          <p:nvPr/>
        </p:nvSpPr>
        <p:spPr>
          <a:xfrm>
            <a:off x="3176123" y="2547025"/>
            <a:ext cx="11766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191919"/>
                </a:solidFill>
                <a:latin typeface="Geologica Medium"/>
                <a:ea typeface="Geologica Medium"/>
                <a:cs typeface="Geologica Medium"/>
                <a:sym typeface="Geologica Medium"/>
              </a:rPr>
              <a:t>Class</a:t>
            </a:r>
            <a:endParaRPr sz="1000" dirty="0">
              <a:solidFill>
                <a:srgbClr val="191919"/>
              </a:solidFill>
              <a:latin typeface="Geologica Medium"/>
              <a:ea typeface="Geologica Medium"/>
              <a:cs typeface="Geologica Medium"/>
              <a:sym typeface="Geologica Medium"/>
            </a:endParaRPr>
          </a:p>
        </p:txBody>
      </p:sp>
      <p:sp>
        <p:nvSpPr>
          <p:cNvPr id="550" name="Google Shape;550;p44"/>
          <p:cNvSpPr txBox="1"/>
          <p:nvPr/>
        </p:nvSpPr>
        <p:spPr>
          <a:xfrm>
            <a:off x="1699729" y="2547025"/>
            <a:ext cx="1176600" cy="370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191919"/>
                </a:solidFill>
                <a:latin typeface="Geologica Medium"/>
                <a:ea typeface="Geologica Medium"/>
                <a:cs typeface="Geologica Medium"/>
                <a:sym typeface="Geologica Medium"/>
              </a:rPr>
              <a:t>Class</a:t>
            </a:r>
            <a:endParaRPr sz="1000" dirty="0">
              <a:solidFill>
                <a:srgbClr val="191919"/>
              </a:solidFill>
              <a:latin typeface="Geologica Medium"/>
              <a:ea typeface="Geologica Medium"/>
              <a:cs typeface="Geologica Medium"/>
              <a:sym typeface="Geologica Medium"/>
            </a:endParaRPr>
          </a:p>
        </p:txBody>
      </p:sp>
      <p:sp>
        <p:nvSpPr>
          <p:cNvPr id="19" name="TextBox 18">
            <a:extLst>
              <a:ext uri="{FF2B5EF4-FFF2-40B4-BE49-F238E27FC236}">
                <a16:creationId xmlns:a16="http://schemas.microsoft.com/office/drawing/2014/main" id="{82328FF6-0E46-7B33-E563-81FEB96E27BA}"/>
              </a:ext>
            </a:extLst>
          </p:cNvPr>
          <p:cNvSpPr txBox="1"/>
          <p:nvPr/>
        </p:nvSpPr>
        <p:spPr>
          <a:xfrm>
            <a:off x="719999" y="3127904"/>
            <a:ext cx="7704000" cy="1631216"/>
          </a:xfrm>
          <a:prstGeom prst="rect">
            <a:avLst/>
          </a:prstGeom>
          <a:noFill/>
        </p:spPr>
        <p:txBody>
          <a:bodyPr wrap="square" rtlCol="0">
            <a:spAutoFit/>
          </a:bodyPr>
          <a:lstStyle/>
          <a:p>
            <a:pPr marL="285750" indent="-285750">
              <a:buFont typeface="Arial" panose="020B0604020202020204" pitchFamily="34" charset="0"/>
              <a:buChar char="•"/>
            </a:pPr>
            <a:r>
              <a:rPr lang="en-US" sz="1200" dirty="0">
                <a:solidFill>
                  <a:srgbClr val="456685"/>
                </a:solidFill>
                <a:latin typeface="Geologica Light"/>
              </a:rPr>
              <a:t>Crimes: Refer to the specific categories of offenses, such as robbery, assault, or burglary, which define the nature of the criminal act</a:t>
            </a:r>
          </a:p>
          <a:p>
            <a:pPr marL="285750" indent="-285750">
              <a:buFont typeface="Arial" panose="020B0604020202020204" pitchFamily="34" charset="0"/>
              <a:buChar char="•"/>
            </a:pPr>
            <a:r>
              <a:rPr lang="en-US" sz="1200" dirty="0">
                <a:solidFill>
                  <a:srgbClr val="456685"/>
                </a:solidFill>
                <a:latin typeface="Geologica Light"/>
              </a:rPr>
              <a:t>Degrees: Refer to the level of severity or culpability within a specific crime type, such as first-degree murder, which determines the applicable penalties and sentencing ranges</a:t>
            </a:r>
          </a:p>
          <a:p>
            <a:pPr marL="285750" indent="-285750">
              <a:buFont typeface="Arial" panose="020B0604020202020204" pitchFamily="34" charset="0"/>
              <a:buChar char="•"/>
            </a:pPr>
            <a:r>
              <a:rPr lang="en-US" sz="1200" dirty="0">
                <a:solidFill>
                  <a:srgbClr val="456685"/>
                </a:solidFill>
                <a:latin typeface="Geologica Light"/>
              </a:rPr>
              <a:t>Classes: Refer to the category of crimes based on their seriousness and potential punishment, such as felonies or misdemeanors.</a:t>
            </a:r>
          </a:p>
          <a:p>
            <a:r>
              <a:rPr lang="en-US" b="1" dirty="0">
                <a:solidFill>
                  <a:srgbClr val="456685"/>
                </a:solidFill>
                <a:latin typeface="Geologica Light"/>
              </a:rPr>
              <a:t>Note: Because crime types in the same degrees have the same classes, classes are not included in the forms.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4" name="Google Shape;334;p31"/>
          <p:cNvSpPr txBox="1">
            <a:spLocks noGrp="1"/>
          </p:cNvSpPr>
          <p:nvPr>
            <p:ph type="title"/>
          </p:nvPr>
        </p:nvSpPr>
        <p:spPr>
          <a:xfrm>
            <a:off x="675828" y="235550"/>
            <a:ext cx="72589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Stack</a:t>
            </a:r>
            <a:endParaRPr dirty="0"/>
          </a:p>
        </p:txBody>
      </p:sp>
      <p:grpSp>
        <p:nvGrpSpPr>
          <p:cNvPr id="48" name="Google Shape;7766;p59">
            <a:extLst>
              <a:ext uri="{FF2B5EF4-FFF2-40B4-BE49-F238E27FC236}">
                <a16:creationId xmlns:a16="http://schemas.microsoft.com/office/drawing/2014/main" id="{5D0B8363-8E11-A1D5-0D9D-6092B7BA41D0}"/>
              </a:ext>
            </a:extLst>
          </p:cNvPr>
          <p:cNvGrpSpPr/>
          <p:nvPr/>
        </p:nvGrpSpPr>
        <p:grpSpPr>
          <a:xfrm>
            <a:off x="4431259" y="3224070"/>
            <a:ext cx="622883" cy="621944"/>
            <a:chOff x="1187048" y="238125"/>
            <a:chExt cx="5256397" cy="5248476"/>
          </a:xfrm>
        </p:grpSpPr>
        <p:sp>
          <p:nvSpPr>
            <p:cNvPr id="49" name="Google Shape;7767;p59">
              <a:extLst>
                <a:ext uri="{FF2B5EF4-FFF2-40B4-BE49-F238E27FC236}">
                  <a16:creationId xmlns:a16="http://schemas.microsoft.com/office/drawing/2014/main" id="{37B8F707-27A5-1809-F5D6-1C5FBD33299C}"/>
                </a:ext>
              </a:extLst>
            </p:cNvPr>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E9D037"/>
            </a:solidFill>
            <a:ln w="9525" cap="flat"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0" name="Google Shape;7768;p59">
              <a:extLst>
                <a:ext uri="{FF2B5EF4-FFF2-40B4-BE49-F238E27FC236}">
                  <a16:creationId xmlns:a16="http://schemas.microsoft.com/office/drawing/2014/main" id="{79199CDA-F526-927C-E4A4-33B96AC2F56D}"/>
                </a:ext>
              </a:extLst>
            </p:cNvPr>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456685"/>
            </a:solidFill>
            <a:ln w="9525" cap="flat"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7769;p59">
              <a:extLst>
                <a:ext uri="{FF2B5EF4-FFF2-40B4-BE49-F238E27FC236}">
                  <a16:creationId xmlns:a16="http://schemas.microsoft.com/office/drawing/2014/main" id="{153C7A28-7EC5-DD5D-A953-0696F79F86C7}"/>
                </a:ext>
              </a:extLst>
            </p:cNvPr>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456685"/>
            </a:solidFill>
            <a:ln w="9525" cap="flat"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7770;p59">
              <a:extLst>
                <a:ext uri="{FF2B5EF4-FFF2-40B4-BE49-F238E27FC236}">
                  <a16:creationId xmlns:a16="http://schemas.microsoft.com/office/drawing/2014/main" id="{DD547686-CD8B-894C-9A20-BBBE0B167E4C}"/>
                </a:ext>
              </a:extLst>
            </p:cNvPr>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E9D037"/>
            </a:solidFill>
            <a:ln w="9525" cap="flat"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56" name="Google Shape;7978;p59">
            <a:extLst>
              <a:ext uri="{FF2B5EF4-FFF2-40B4-BE49-F238E27FC236}">
                <a16:creationId xmlns:a16="http://schemas.microsoft.com/office/drawing/2014/main" id="{B610505A-0DA0-0CCB-CE41-8F1D273B469A}"/>
              </a:ext>
            </a:extLst>
          </p:cNvPr>
          <p:cNvGrpSpPr/>
          <p:nvPr/>
        </p:nvGrpSpPr>
        <p:grpSpPr>
          <a:xfrm>
            <a:off x="993832" y="122379"/>
            <a:ext cx="1159103" cy="516790"/>
            <a:chOff x="951975" y="315800"/>
            <a:chExt cx="5860325" cy="4933550"/>
          </a:xfrm>
        </p:grpSpPr>
        <p:sp>
          <p:nvSpPr>
            <p:cNvPr id="357" name="Google Shape;7979;p59">
              <a:extLst>
                <a:ext uri="{FF2B5EF4-FFF2-40B4-BE49-F238E27FC236}">
                  <a16:creationId xmlns:a16="http://schemas.microsoft.com/office/drawing/2014/main" id="{0EB350B4-3BF3-E790-6DF1-239A4DB6977A}"/>
                </a:ext>
              </a:extLst>
            </p:cNvPr>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38100"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7980;p59">
              <a:extLst>
                <a:ext uri="{FF2B5EF4-FFF2-40B4-BE49-F238E27FC236}">
                  <a16:creationId xmlns:a16="http://schemas.microsoft.com/office/drawing/2014/main" id="{0D270C78-54F5-3CDA-4AF0-79B33914EDD6}"/>
                </a:ext>
              </a:extLst>
            </p:cNvPr>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3810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7981;p59">
              <a:extLst>
                <a:ext uri="{FF2B5EF4-FFF2-40B4-BE49-F238E27FC236}">
                  <a16:creationId xmlns:a16="http://schemas.microsoft.com/office/drawing/2014/main" id="{97C68BC9-D1D5-AB3F-FD88-0DC8F63C3A42}"/>
                </a:ext>
              </a:extLst>
            </p:cNvPr>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3810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7982;p59">
              <a:extLst>
                <a:ext uri="{FF2B5EF4-FFF2-40B4-BE49-F238E27FC236}">
                  <a16:creationId xmlns:a16="http://schemas.microsoft.com/office/drawing/2014/main" id="{A2757E5A-8089-197C-9DAB-4028C9C2C385}"/>
                </a:ext>
              </a:extLst>
            </p:cNvPr>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38100" cap="flat" cmpd="sng">
              <a:solidFill>
                <a:srgbClr val="456685"/>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1" name="Google Shape;7983;p59">
              <a:extLst>
                <a:ext uri="{FF2B5EF4-FFF2-40B4-BE49-F238E27FC236}">
                  <a16:creationId xmlns:a16="http://schemas.microsoft.com/office/drawing/2014/main" id="{7FBCD896-2070-6929-2BAA-9FEAF38076F2}"/>
                </a:ext>
              </a:extLst>
            </p:cNvPr>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solidFill>
              <a:schemeClr val="bg2"/>
            </a:solidFill>
            <a:ln w="38100" cap="flat" cmpd="sng">
              <a:solidFill>
                <a:srgbClr val="E9D037"/>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2" name="Google Shape;7984;p59">
              <a:extLst>
                <a:ext uri="{FF2B5EF4-FFF2-40B4-BE49-F238E27FC236}">
                  <a16:creationId xmlns:a16="http://schemas.microsoft.com/office/drawing/2014/main" id="{AC42EFB4-9CFF-63D5-AE5D-203B39911EF4}"/>
                </a:ext>
              </a:extLst>
            </p:cNvPr>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38100" cap="flat" cmpd="sng">
              <a:solidFill>
                <a:srgbClr val="456685"/>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3" name="Google Shape;7985;p59">
              <a:extLst>
                <a:ext uri="{FF2B5EF4-FFF2-40B4-BE49-F238E27FC236}">
                  <a16:creationId xmlns:a16="http://schemas.microsoft.com/office/drawing/2014/main" id="{0ED67337-B1F0-BF23-89CE-5DDCB56EF29A}"/>
                </a:ext>
              </a:extLst>
            </p:cNvPr>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solidFill>
              <a:schemeClr val="tx1"/>
            </a:solidFill>
            <a:ln w="38100" cap="flat" cmpd="sng">
              <a:solidFill>
                <a:srgbClr val="E9D037"/>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4" name="Google Shape;7986;p59">
              <a:extLst>
                <a:ext uri="{FF2B5EF4-FFF2-40B4-BE49-F238E27FC236}">
                  <a16:creationId xmlns:a16="http://schemas.microsoft.com/office/drawing/2014/main" id="{3C70F212-DAB8-EF11-C01A-2DCB1A0807C9}"/>
                </a:ext>
              </a:extLst>
            </p:cNvPr>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38100"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8090;p59">
            <a:extLst>
              <a:ext uri="{FF2B5EF4-FFF2-40B4-BE49-F238E27FC236}">
                <a16:creationId xmlns:a16="http://schemas.microsoft.com/office/drawing/2014/main" id="{674CD2A7-0040-B6E6-2776-B32F4CFAAA55}"/>
              </a:ext>
            </a:extLst>
          </p:cNvPr>
          <p:cNvGrpSpPr/>
          <p:nvPr/>
        </p:nvGrpSpPr>
        <p:grpSpPr>
          <a:xfrm>
            <a:off x="5477628" y="3280064"/>
            <a:ext cx="1452955" cy="621360"/>
            <a:chOff x="732422" y="2990152"/>
            <a:chExt cx="1337773" cy="572102"/>
          </a:xfrm>
        </p:grpSpPr>
        <p:sp>
          <p:nvSpPr>
            <p:cNvPr id="366" name="Google Shape;8091;p59">
              <a:extLst>
                <a:ext uri="{FF2B5EF4-FFF2-40B4-BE49-F238E27FC236}">
                  <a16:creationId xmlns:a16="http://schemas.microsoft.com/office/drawing/2014/main" id="{62E2F928-B39E-3873-58A8-BFF3268761E8}"/>
                </a:ext>
              </a:extLst>
            </p:cNvPr>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8092;p59">
              <a:extLst>
                <a:ext uri="{FF2B5EF4-FFF2-40B4-BE49-F238E27FC236}">
                  <a16:creationId xmlns:a16="http://schemas.microsoft.com/office/drawing/2014/main" id="{1D1E5D44-5032-24F6-CE5E-973F379D752E}"/>
                </a:ext>
              </a:extLst>
            </p:cNvPr>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solidFill>
              <a:srgbClr val="E9D037"/>
            </a:solid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8093;p59">
              <a:extLst>
                <a:ext uri="{FF2B5EF4-FFF2-40B4-BE49-F238E27FC236}">
                  <a16:creationId xmlns:a16="http://schemas.microsoft.com/office/drawing/2014/main" id="{F4043BB5-4769-3563-0F44-398AEF7E4522}"/>
                </a:ext>
              </a:extLst>
            </p:cNvPr>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solidFill>
              <a:srgbClr val="456685"/>
            </a:solid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8094;p59">
              <a:extLst>
                <a:ext uri="{FF2B5EF4-FFF2-40B4-BE49-F238E27FC236}">
                  <a16:creationId xmlns:a16="http://schemas.microsoft.com/office/drawing/2014/main" id="{9BE71AC1-A494-D9B7-DADC-4FE2966B383E}"/>
                </a:ext>
              </a:extLst>
            </p:cNvPr>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solidFill>
              <a:srgbClr val="E9D037"/>
            </a:solid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8095;p59">
              <a:extLst>
                <a:ext uri="{FF2B5EF4-FFF2-40B4-BE49-F238E27FC236}">
                  <a16:creationId xmlns:a16="http://schemas.microsoft.com/office/drawing/2014/main" id="{936A77FF-F9DD-6683-EAA5-EC2F5574CEA0}"/>
                </a:ext>
              </a:extLst>
            </p:cNvPr>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solidFill>
              <a:srgbClr val="456685"/>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1" name="Google Shape;8096;p59">
              <a:extLst>
                <a:ext uri="{FF2B5EF4-FFF2-40B4-BE49-F238E27FC236}">
                  <a16:creationId xmlns:a16="http://schemas.microsoft.com/office/drawing/2014/main" id="{5696B6FF-3810-2557-A9D9-418209711659}"/>
                </a:ext>
              </a:extLst>
            </p:cNvPr>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solidFill>
              <a:srgbClr val="456685"/>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372" name="TextBox 371">
            <a:extLst>
              <a:ext uri="{FF2B5EF4-FFF2-40B4-BE49-F238E27FC236}">
                <a16:creationId xmlns:a16="http://schemas.microsoft.com/office/drawing/2014/main" id="{7B884AA9-341C-3B1D-334A-64C49105431C}"/>
              </a:ext>
            </a:extLst>
          </p:cNvPr>
          <p:cNvSpPr txBox="1"/>
          <p:nvPr/>
        </p:nvSpPr>
        <p:spPr>
          <a:xfrm>
            <a:off x="807834" y="805144"/>
            <a:ext cx="7126893" cy="307777"/>
          </a:xfrm>
          <a:prstGeom prst="rect">
            <a:avLst/>
          </a:prstGeom>
          <a:noFill/>
        </p:spPr>
        <p:txBody>
          <a:bodyPr wrap="square" rtlCol="0">
            <a:spAutoFit/>
          </a:bodyPr>
          <a:lstStyle/>
          <a:p>
            <a:r>
              <a:rPr lang="en-US" b="1" dirty="0">
                <a:latin typeface="Geologica Light"/>
              </a:rPr>
              <a:t>Data Collection and Scraping</a:t>
            </a:r>
            <a:r>
              <a:rPr lang="en-US" dirty="0">
                <a:latin typeface="Geologica Light"/>
              </a:rPr>
              <a:t>: Python, Selenium, Pandas</a:t>
            </a:r>
          </a:p>
        </p:txBody>
      </p:sp>
      <p:grpSp>
        <p:nvGrpSpPr>
          <p:cNvPr id="434" name="Google Shape;7292;p57">
            <a:extLst>
              <a:ext uri="{FF2B5EF4-FFF2-40B4-BE49-F238E27FC236}">
                <a16:creationId xmlns:a16="http://schemas.microsoft.com/office/drawing/2014/main" id="{57350B30-6602-C31A-C1BA-5FA7FEBFA3F0}"/>
              </a:ext>
            </a:extLst>
          </p:cNvPr>
          <p:cNvGrpSpPr/>
          <p:nvPr/>
        </p:nvGrpSpPr>
        <p:grpSpPr>
          <a:xfrm>
            <a:off x="5812931" y="708836"/>
            <a:ext cx="1295882" cy="646587"/>
            <a:chOff x="834100" y="3642869"/>
            <a:chExt cx="1259483" cy="628426"/>
          </a:xfrm>
        </p:grpSpPr>
        <p:sp>
          <p:nvSpPr>
            <p:cNvPr id="435" name="Google Shape;7293;p57">
              <a:extLst>
                <a:ext uri="{FF2B5EF4-FFF2-40B4-BE49-F238E27FC236}">
                  <a16:creationId xmlns:a16="http://schemas.microsoft.com/office/drawing/2014/main" id="{4BCA390B-1AA3-F2AE-E6CA-FEED157A8815}"/>
                </a:ext>
              </a:extLst>
            </p:cNvPr>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7294;p57">
              <a:extLst>
                <a:ext uri="{FF2B5EF4-FFF2-40B4-BE49-F238E27FC236}">
                  <a16:creationId xmlns:a16="http://schemas.microsoft.com/office/drawing/2014/main" id="{C68CEA51-57A3-AD8C-26AE-67EDC97325A6}"/>
                </a:ext>
              </a:extLst>
            </p:cNvPr>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7295;p57">
              <a:extLst>
                <a:ext uri="{FF2B5EF4-FFF2-40B4-BE49-F238E27FC236}">
                  <a16:creationId xmlns:a16="http://schemas.microsoft.com/office/drawing/2014/main" id="{212A5A7B-9769-779F-99CB-970C1C91F238}"/>
                </a:ext>
              </a:extLst>
            </p:cNvPr>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456685"/>
            </a:solidFill>
            <a:ln w="9525" cap="flat" cmpd="sng">
              <a:solidFill>
                <a:srgbClr val="456685"/>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7296;p57">
              <a:extLst>
                <a:ext uri="{FF2B5EF4-FFF2-40B4-BE49-F238E27FC236}">
                  <a16:creationId xmlns:a16="http://schemas.microsoft.com/office/drawing/2014/main" id="{1226888A-D2FF-1E4C-F504-D68C60DC9F79}"/>
                </a:ext>
              </a:extLst>
            </p:cNvPr>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7297;p57">
              <a:extLst>
                <a:ext uri="{FF2B5EF4-FFF2-40B4-BE49-F238E27FC236}">
                  <a16:creationId xmlns:a16="http://schemas.microsoft.com/office/drawing/2014/main" id="{D5CDBF2A-9B98-8E62-3036-94B4A762930C}"/>
                </a:ext>
              </a:extLst>
            </p:cNvPr>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7298;p57">
              <a:extLst>
                <a:ext uri="{FF2B5EF4-FFF2-40B4-BE49-F238E27FC236}">
                  <a16:creationId xmlns:a16="http://schemas.microsoft.com/office/drawing/2014/main" id="{63C6AF41-179E-81DD-FED2-D76BC29479B5}"/>
                </a:ext>
              </a:extLst>
            </p:cNvPr>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7299;p57">
              <a:extLst>
                <a:ext uri="{FF2B5EF4-FFF2-40B4-BE49-F238E27FC236}">
                  <a16:creationId xmlns:a16="http://schemas.microsoft.com/office/drawing/2014/main" id="{13AD1F1D-83D3-6888-C07D-DFD52F52E68F}"/>
                </a:ext>
              </a:extLst>
            </p:cNvPr>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7300;p57">
              <a:extLst>
                <a:ext uri="{FF2B5EF4-FFF2-40B4-BE49-F238E27FC236}">
                  <a16:creationId xmlns:a16="http://schemas.microsoft.com/office/drawing/2014/main" id="{87CF14E0-42FC-2D83-C42C-535396088322}"/>
                </a:ext>
              </a:extLst>
            </p:cNvPr>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E9D037"/>
            </a:solidFill>
            <a:ln w="9525" cap="flat" cmpd="sng">
              <a:solidFill>
                <a:srgbClr val="456685"/>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7301;p57">
              <a:extLst>
                <a:ext uri="{FF2B5EF4-FFF2-40B4-BE49-F238E27FC236}">
                  <a16:creationId xmlns:a16="http://schemas.microsoft.com/office/drawing/2014/main" id="{2B96CA63-D2CA-C845-08E1-9FAFFE61DC3B}"/>
                </a:ext>
              </a:extLst>
            </p:cNvPr>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456685"/>
            </a:solidFill>
            <a:ln w="9525" cap="flat" cmpd="sng">
              <a:solidFill>
                <a:srgbClr val="456685"/>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7302;p57">
              <a:extLst>
                <a:ext uri="{FF2B5EF4-FFF2-40B4-BE49-F238E27FC236}">
                  <a16:creationId xmlns:a16="http://schemas.microsoft.com/office/drawing/2014/main" id="{5BACBC5A-143F-F534-FF1E-E7BDFA55CB55}"/>
                </a:ext>
              </a:extLst>
            </p:cNvPr>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7303;p57">
              <a:extLst>
                <a:ext uri="{FF2B5EF4-FFF2-40B4-BE49-F238E27FC236}">
                  <a16:creationId xmlns:a16="http://schemas.microsoft.com/office/drawing/2014/main" id="{C0E946B3-3B05-FB26-3FEA-1CC1A3B55409}"/>
                </a:ext>
              </a:extLst>
            </p:cNvPr>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7304;p57">
              <a:extLst>
                <a:ext uri="{FF2B5EF4-FFF2-40B4-BE49-F238E27FC236}">
                  <a16:creationId xmlns:a16="http://schemas.microsoft.com/office/drawing/2014/main" id="{6EDFC461-28D6-22D2-DCA6-77432A6EDF98}"/>
                </a:ext>
              </a:extLst>
            </p:cNvPr>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7305;p57">
              <a:extLst>
                <a:ext uri="{FF2B5EF4-FFF2-40B4-BE49-F238E27FC236}">
                  <a16:creationId xmlns:a16="http://schemas.microsoft.com/office/drawing/2014/main" id="{FFFD33DC-5388-7967-82BD-613EC848EBE3}"/>
                </a:ext>
              </a:extLst>
            </p:cNvPr>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7306;p57">
              <a:extLst>
                <a:ext uri="{FF2B5EF4-FFF2-40B4-BE49-F238E27FC236}">
                  <a16:creationId xmlns:a16="http://schemas.microsoft.com/office/drawing/2014/main" id="{6D21E05C-09B6-DCD2-78AE-1A5BB3D1CF48}"/>
                </a:ext>
              </a:extLst>
            </p:cNvPr>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56685"/>
            </a:solidFill>
            <a:ln w="9525" cap="flat" cmpd="sng">
              <a:solidFill>
                <a:srgbClr val="456685"/>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7307;p57">
              <a:extLst>
                <a:ext uri="{FF2B5EF4-FFF2-40B4-BE49-F238E27FC236}">
                  <a16:creationId xmlns:a16="http://schemas.microsoft.com/office/drawing/2014/main" id="{EBE3F9FA-3CEC-269C-BB78-1F7B75E4B1C1}"/>
                </a:ext>
              </a:extLst>
            </p:cNvPr>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E9D037"/>
            </a:solidFill>
            <a:ln w="9525" cap="flat" cmpd="sng">
              <a:solidFill>
                <a:srgbClr val="456685"/>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7308;p57">
              <a:extLst>
                <a:ext uri="{FF2B5EF4-FFF2-40B4-BE49-F238E27FC236}">
                  <a16:creationId xmlns:a16="http://schemas.microsoft.com/office/drawing/2014/main" id="{733D8F70-21E2-4D9F-4EAA-61EB31CE78B4}"/>
                </a:ext>
              </a:extLst>
            </p:cNvPr>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E9D037"/>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7309;p57">
              <a:extLst>
                <a:ext uri="{FF2B5EF4-FFF2-40B4-BE49-F238E27FC236}">
                  <a16:creationId xmlns:a16="http://schemas.microsoft.com/office/drawing/2014/main" id="{DD2D28BE-B237-0813-14CD-C915DB6E842D}"/>
                </a:ext>
              </a:extLst>
            </p:cNvPr>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7310;p57">
              <a:extLst>
                <a:ext uri="{FF2B5EF4-FFF2-40B4-BE49-F238E27FC236}">
                  <a16:creationId xmlns:a16="http://schemas.microsoft.com/office/drawing/2014/main" id="{2BDC7B61-E425-10C5-6A44-551F3A2A1612}"/>
                </a:ext>
              </a:extLst>
            </p:cNvPr>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7311;p57">
              <a:extLst>
                <a:ext uri="{FF2B5EF4-FFF2-40B4-BE49-F238E27FC236}">
                  <a16:creationId xmlns:a16="http://schemas.microsoft.com/office/drawing/2014/main" id="{B541CB9C-588B-3C0E-8D55-CD965F602031}"/>
                </a:ext>
              </a:extLst>
            </p:cNvPr>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9D037"/>
            </a:solidFill>
            <a:ln w="9525" cap="flat" cmpd="sng">
              <a:solidFill>
                <a:srgbClr val="456685"/>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7312;p57">
              <a:extLst>
                <a:ext uri="{FF2B5EF4-FFF2-40B4-BE49-F238E27FC236}">
                  <a16:creationId xmlns:a16="http://schemas.microsoft.com/office/drawing/2014/main" id="{D381F653-59DD-981F-3A32-D1DAFE33F172}"/>
                </a:ext>
              </a:extLst>
            </p:cNvPr>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7313;p57">
              <a:extLst>
                <a:ext uri="{FF2B5EF4-FFF2-40B4-BE49-F238E27FC236}">
                  <a16:creationId xmlns:a16="http://schemas.microsoft.com/office/drawing/2014/main" id="{ED29031F-8C59-31A3-88A3-D66597C84076}"/>
                </a:ext>
              </a:extLst>
            </p:cNvPr>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7314;p57">
              <a:extLst>
                <a:ext uri="{FF2B5EF4-FFF2-40B4-BE49-F238E27FC236}">
                  <a16:creationId xmlns:a16="http://schemas.microsoft.com/office/drawing/2014/main" id="{F28C44BE-D7D6-9A86-32EF-E947434DFC12}"/>
                </a:ext>
              </a:extLst>
            </p:cNvPr>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456685"/>
            </a:solidFill>
            <a:ln w="9525" cap="flat" cmpd="sng">
              <a:solidFill>
                <a:srgbClr val="456685"/>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7315;p57">
              <a:extLst>
                <a:ext uri="{FF2B5EF4-FFF2-40B4-BE49-F238E27FC236}">
                  <a16:creationId xmlns:a16="http://schemas.microsoft.com/office/drawing/2014/main" id="{130988D3-7260-781D-823A-A450C00AB07B}"/>
                </a:ext>
              </a:extLst>
            </p:cNvPr>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7316;p57">
              <a:extLst>
                <a:ext uri="{FF2B5EF4-FFF2-40B4-BE49-F238E27FC236}">
                  <a16:creationId xmlns:a16="http://schemas.microsoft.com/office/drawing/2014/main" id="{C0F4AD66-59E3-1AC2-69CD-634B43B6754E}"/>
                </a:ext>
              </a:extLst>
            </p:cNvPr>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7317;p57">
              <a:extLst>
                <a:ext uri="{FF2B5EF4-FFF2-40B4-BE49-F238E27FC236}">
                  <a16:creationId xmlns:a16="http://schemas.microsoft.com/office/drawing/2014/main" id="{7F90FA62-27CE-4D94-3C09-243B9BA1C595}"/>
                </a:ext>
              </a:extLst>
            </p:cNvPr>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E9D037"/>
            </a:solidFill>
            <a:ln w="9525" cap="flat" cmpd="sng">
              <a:solidFill>
                <a:srgbClr val="456685"/>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0" name="Google Shape;7318;p57">
              <a:extLst>
                <a:ext uri="{FF2B5EF4-FFF2-40B4-BE49-F238E27FC236}">
                  <a16:creationId xmlns:a16="http://schemas.microsoft.com/office/drawing/2014/main" id="{E99C0F45-A65C-4E90-01CC-F78F7EF6F59B}"/>
                </a:ext>
              </a:extLst>
            </p:cNvPr>
            <p:cNvGrpSpPr/>
            <p:nvPr/>
          </p:nvGrpSpPr>
          <p:grpSpPr>
            <a:xfrm>
              <a:off x="1360364" y="3847835"/>
              <a:ext cx="208119" cy="224359"/>
              <a:chOff x="1360769" y="3847100"/>
              <a:chExt cx="208119" cy="224359"/>
            </a:xfrm>
          </p:grpSpPr>
          <p:sp>
            <p:nvSpPr>
              <p:cNvPr id="475" name="Google Shape;7319;p57">
                <a:extLst>
                  <a:ext uri="{FF2B5EF4-FFF2-40B4-BE49-F238E27FC236}">
                    <a16:creationId xmlns:a16="http://schemas.microsoft.com/office/drawing/2014/main" id="{91881E8C-9C2A-E164-5EB9-AFF5F5998D93}"/>
                  </a:ext>
                </a:extLst>
              </p:cNvPr>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456685"/>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76" name="Google Shape;7320;p57">
                <a:extLst>
                  <a:ext uri="{FF2B5EF4-FFF2-40B4-BE49-F238E27FC236}">
                    <a16:creationId xmlns:a16="http://schemas.microsoft.com/office/drawing/2014/main" id="{6C76908E-8ABC-929E-696E-6AA73EBB742B}"/>
                  </a:ext>
                </a:extLst>
              </p:cNvPr>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7321;p57">
                <a:extLst>
                  <a:ext uri="{FF2B5EF4-FFF2-40B4-BE49-F238E27FC236}">
                    <a16:creationId xmlns:a16="http://schemas.microsoft.com/office/drawing/2014/main" id="{5AF5DFD8-C7DA-608B-3FF3-9AD71819B3DC}"/>
                  </a:ext>
                </a:extLst>
              </p:cNvPr>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7322;p57">
                <a:extLst>
                  <a:ext uri="{FF2B5EF4-FFF2-40B4-BE49-F238E27FC236}">
                    <a16:creationId xmlns:a16="http://schemas.microsoft.com/office/drawing/2014/main" id="{3C61E842-EAB2-34FD-D86E-BD9319EE3E4C}"/>
                  </a:ext>
                </a:extLst>
              </p:cNvPr>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7323;p57">
                <a:extLst>
                  <a:ext uri="{FF2B5EF4-FFF2-40B4-BE49-F238E27FC236}">
                    <a16:creationId xmlns:a16="http://schemas.microsoft.com/office/drawing/2014/main" id="{71BAFDFD-17B4-C86E-6C0F-523B7B5B1AAC}"/>
                  </a:ext>
                </a:extLst>
              </p:cNvPr>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7324;p57">
                <a:extLst>
                  <a:ext uri="{FF2B5EF4-FFF2-40B4-BE49-F238E27FC236}">
                    <a16:creationId xmlns:a16="http://schemas.microsoft.com/office/drawing/2014/main" id="{7E89E3E6-1B07-27F8-89C6-372AF06089B0}"/>
                  </a:ext>
                </a:extLst>
              </p:cNvPr>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7325;p57">
                <a:extLst>
                  <a:ext uri="{FF2B5EF4-FFF2-40B4-BE49-F238E27FC236}">
                    <a16:creationId xmlns:a16="http://schemas.microsoft.com/office/drawing/2014/main" id="{E60A172B-3429-D5D1-4722-2E427B344E9F}"/>
                  </a:ext>
                </a:extLst>
              </p:cNvPr>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7326;p57">
                <a:extLst>
                  <a:ext uri="{FF2B5EF4-FFF2-40B4-BE49-F238E27FC236}">
                    <a16:creationId xmlns:a16="http://schemas.microsoft.com/office/drawing/2014/main" id="{8F5E51D7-7B63-6EC2-5ED9-221C4C0A3013}"/>
                  </a:ext>
                </a:extLst>
              </p:cNvPr>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7327;p57">
                <a:extLst>
                  <a:ext uri="{FF2B5EF4-FFF2-40B4-BE49-F238E27FC236}">
                    <a16:creationId xmlns:a16="http://schemas.microsoft.com/office/drawing/2014/main" id="{33922528-8F74-EAFB-593D-1D4975908CDE}"/>
                  </a:ext>
                </a:extLst>
              </p:cNvPr>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7328;p57">
                <a:extLst>
                  <a:ext uri="{FF2B5EF4-FFF2-40B4-BE49-F238E27FC236}">
                    <a16:creationId xmlns:a16="http://schemas.microsoft.com/office/drawing/2014/main" id="{3AF6010A-269B-ACDE-1217-224926074B1E}"/>
                  </a:ext>
                </a:extLst>
              </p:cNvPr>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7329;p57">
                <a:extLst>
                  <a:ext uri="{FF2B5EF4-FFF2-40B4-BE49-F238E27FC236}">
                    <a16:creationId xmlns:a16="http://schemas.microsoft.com/office/drawing/2014/main" id="{ABC4710B-D370-2DCE-DF73-E091850610E8}"/>
                  </a:ext>
                </a:extLst>
              </p:cNvPr>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56685"/>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7330;p57">
                <a:extLst>
                  <a:ext uri="{FF2B5EF4-FFF2-40B4-BE49-F238E27FC236}">
                    <a16:creationId xmlns:a16="http://schemas.microsoft.com/office/drawing/2014/main" id="{C083C94D-0D10-30F4-7D60-3D8F227E1F19}"/>
                  </a:ext>
                </a:extLst>
              </p:cNvPr>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56685"/>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7331;p57">
                <a:extLst>
                  <a:ext uri="{FF2B5EF4-FFF2-40B4-BE49-F238E27FC236}">
                    <a16:creationId xmlns:a16="http://schemas.microsoft.com/office/drawing/2014/main" id="{78E907FD-F1E3-7169-A9F7-71B13830B00F}"/>
                  </a:ext>
                </a:extLst>
              </p:cNvPr>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56685"/>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7332;p57">
                <a:extLst>
                  <a:ext uri="{FF2B5EF4-FFF2-40B4-BE49-F238E27FC236}">
                    <a16:creationId xmlns:a16="http://schemas.microsoft.com/office/drawing/2014/main" id="{AA1FB69E-FE6B-952B-4F95-27A497B64EA7}"/>
                  </a:ext>
                </a:extLst>
              </p:cNvPr>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solidFill>
                <a:srgbClr val="E9D037"/>
              </a:solidFill>
              <a:ln w="9525" cap="flat" cmpd="sng">
                <a:solidFill>
                  <a:srgbClr val="456685"/>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7333;p57">
                <a:extLst>
                  <a:ext uri="{FF2B5EF4-FFF2-40B4-BE49-F238E27FC236}">
                    <a16:creationId xmlns:a16="http://schemas.microsoft.com/office/drawing/2014/main" id="{5DDE95F5-681F-7726-1536-0234274771F9}"/>
                  </a:ext>
                </a:extLst>
              </p:cNvPr>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56685"/>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7334;p57">
                <a:extLst>
                  <a:ext uri="{FF2B5EF4-FFF2-40B4-BE49-F238E27FC236}">
                    <a16:creationId xmlns:a16="http://schemas.microsoft.com/office/drawing/2014/main" id="{9C10B1F8-D867-F41F-DC3C-4DFAB9F06A7F}"/>
                  </a:ext>
                </a:extLst>
              </p:cNvPr>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56685"/>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7335;p57">
                <a:extLst>
                  <a:ext uri="{FF2B5EF4-FFF2-40B4-BE49-F238E27FC236}">
                    <a16:creationId xmlns:a16="http://schemas.microsoft.com/office/drawing/2014/main" id="{985662D2-AA38-E963-A9E0-34E8E87EB622}"/>
                  </a:ext>
                </a:extLst>
              </p:cNvPr>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56685"/>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7336;p57">
                <a:extLst>
                  <a:ext uri="{FF2B5EF4-FFF2-40B4-BE49-F238E27FC236}">
                    <a16:creationId xmlns:a16="http://schemas.microsoft.com/office/drawing/2014/main" id="{85084A15-BFAB-4CB3-2378-563BC80FB8B5}"/>
                  </a:ext>
                </a:extLst>
              </p:cNvPr>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56685"/>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7337;p57">
                <a:extLst>
                  <a:ext uri="{FF2B5EF4-FFF2-40B4-BE49-F238E27FC236}">
                    <a16:creationId xmlns:a16="http://schemas.microsoft.com/office/drawing/2014/main" id="{5BADB980-5E08-49C5-B60E-D574CA7059CD}"/>
                  </a:ext>
                </a:extLst>
              </p:cNvPr>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56685"/>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7338;p57">
                <a:extLst>
                  <a:ext uri="{FF2B5EF4-FFF2-40B4-BE49-F238E27FC236}">
                    <a16:creationId xmlns:a16="http://schemas.microsoft.com/office/drawing/2014/main" id="{97275C48-7A9F-54B9-BFCE-CA3B69B2AD4E}"/>
                  </a:ext>
                </a:extLst>
              </p:cNvPr>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E9D037"/>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sp>
          <p:nvSpPr>
            <p:cNvPr id="461" name="Google Shape;7339;p57">
              <a:extLst>
                <a:ext uri="{FF2B5EF4-FFF2-40B4-BE49-F238E27FC236}">
                  <a16:creationId xmlns:a16="http://schemas.microsoft.com/office/drawing/2014/main" id="{20E4AFDD-8306-7D90-83D9-25C08C760443}"/>
                </a:ext>
              </a:extLst>
            </p:cNvPr>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7340;p57">
              <a:extLst>
                <a:ext uri="{FF2B5EF4-FFF2-40B4-BE49-F238E27FC236}">
                  <a16:creationId xmlns:a16="http://schemas.microsoft.com/office/drawing/2014/main" id="{A72B2564-57AC-51D8-8948-5B54E0D5DDC5}"/>
                </a:ext>
              </a:extLst>
            </p:cNvPr>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7341;p57">
              <a:extLst>
                <a:ext uri="{FF2B5EF4-FFF2-40B4-BE49-F238E27FC236}">
                  <a16:creationId xmlns:a16="http://schemas.microsoft.com/office/drawing/2014/main" id="{CED3EA3B-2ADF-9DD7-B2F5-A300909BA030}"/>
                </a:ext>
              </a:extLst>
            </p:cNvPr>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7342;p57">
              <a:extLst>
                <a:ext uri="{FF2B5EF4-FFF2-40B4-BE49-F238E27FC236}">
                  <a16:creationId xmlns:a16="http://schemas.microsoft.com/office/drawing/2014/main" id="{5C3EFFED-F2AE-6B67-1090-6F8A1CD1B885}"/>
                </a:ext>
              </a:extLst>
            </p:cNvPr>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7343;p57">
              <a:extLst>
                <a:ext uri="{FF2B5EF4-FFF2-40B4-BE49-F238E27FC236}">
                  <a16:creationId xmlns:a16="http://schemas.microsoft.com/office/drawing/2014/main" id="{DD58AE0E-5F37-E333-9556-6EF193530026}"/>
                </a:ext>
              </a:extLst>
            </p:cNvPr>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7344;p57">
              <a:extLst>
                <a:ext uri="{FF2B5EF4-FFF2-40B4-BE49-F238E27FC236}">
                  <a16:creationId xmlns:a16="http://schemas.microsoft.com/office/drawing/2014/main" id="{FADAD18E-6520-FFBC-8793-E63DE3BE754C}"/>
                </a:ext>
              </a:extLst>
            </p:cNvPr>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7345;p57">
              <a:extLst>
                <a:ext uri="{FF2B5EF4-FFF2-40B4-BE49-F238E27FC236}">
                  <a16:creationId xmlns:a16="http://schemas.microsoft.com/office/drawing/2014/main" id="{EE043B08-545D-C1FE-05BD-49537F6D9BC9}"/>
                </a:ext>
              </a:extLst>
            </p:cNvPr>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7346;p57">
              <a:extLst>
                <a:ext uri="{FF2B5EF4-FFF2-40B4-BE49-F238E27FC236}">
                  <a16:creationId xmlns:a16="http://schemas.microsoft.com/office/drawing/2014/main" id="{BAB671BE-FB46-2E24-65DD-1E5B80AC0C4D}"/>
                </a:ext>
              </a:extLst>
            </p:cNvPr>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7347;p57">
              <a:extLst>
                <a:ext uri="{FF2B5EF4-FFF2-40B4-BE49-F238E27FC236}">
                  <a16:creationId xmlns:a16="http://schemas.microsoft.com/office/drawing/2014/main" id="{FDFF4CA3-DF40-E00B-ABEA-FCBA739434DA}"/>
                </a:ext>
              </a:extLst>
            </p:cNvPr>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7348;p57">
              <a:extLst>
                <a:ext uri="{FF2B5EF4-FFF2-40B4-BE49-F238E27FC236}">
                  <a16:creationId xmlns:a16="http://schemas.microsoft.com/office/drawing/2014/main" id="{2066F2E2-10B5-A3C7-557E-9AA67ADE7245}"/>
                </a:ext>
              </a:extLst>
            </p:cNvPr>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7349;p57">
              <a:extLst>
                <a:ext uri="{FF2B5EF4-FFF2-40B4-BE49-F238E27FC236}">
                  <a16:creationId xmlns:a16="http://schemas.microsoft.com/office/drawing/2014/main" id="{CF75A5C9-D645-51F7-E027-3C4BD320BE05}"/>
                </a:ext>
              </a:extLst>
            </p:cNvPr>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7350;p57">
              <a:extLst>
                <a:ext uri="{FF2B5EF4-FFF2-40B4-BE49-F238E27FC236}">
                  <a16:creationId xmlns:a16="http://schemas.microsoft.com/office/drawing/2014/main" id="{FA2DB29D-28D4-AFBF-4A26-9AEF28D34311}"/>
                </a:ext>
              </a:extLst>
            </p:cNvPr>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7351;p57">
              <a:extLst>
                <a:ext uri="{FF2B5EF4-FFF2-40B4-BE49-F238E27FC236}">
                  <a16:creationId xmlns:a16="http://schemas.microsoft.com/office/drawing/2014/main" id="{C426DFA5-2632-A4C1-90C6-7867641CAE05}"/>
                </a:ext>
              </a:extLst>
            </p:cNvPr>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7352;p57">
              <a:extLst>
                <a:ext uri="{FF2B5EF4-FFF2-40B4-BE49-F238E27FC236}">
                  <a16:creationId xmlns:a16="http://schemas.microsoft.com/office/drawing/2014/main" id="{5DD6DEE5-CE2C-5681-870C-A86A94996B0A}"/>
                </a:ext>
              </a:extLst>
            </p:cNvPr>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6" name="TextBox 495">
            <a:extLst>
              <a:ext uri="{FF2B5EF4-FFF2-40B4-BE49-F238E27FC236}">
                <a16:creationId xmlns:a16="http://schemas.microsoft.com/office/drawing/2014/main" id="{7FDC0374-56C4-CFFA-4CCA-02D05A4E8CE1}"/>
              </a:ext>
            </a:extLst>
          </p:cNvPr>
          <p:cNvSpPr txBox="1"/>
          <p:nvPr/>
        </p:nvSpPr>
        <p:spPr>
          <a:xfrm>
            <a:off x="807833" y="1552775"/>
            <a:ext cx="7126893" cy="307777"/>
          </a:xfrm>
          <a:prstGeom prst="rect">
            <a:avLst/>
          </a:prstGeom>
          <a:noFill/>
        </p:spPr>
        <p:txBody>
          <a:bodyPr wrap="square" rtlCol="0">
            <a:spAutoFit/>
          </a:bodyPr>
          <a:lstStyle/>
          <a:p>
            <a:r>
              <a:rPr lang="en-US" b="1" dirty="0">
                <a:latin typeface="Geologica Light"/>
              </a:rPr>
              <a:t>Data Preprocessing and Processing</a:t>
            </a:r>
            <a:r>
              <a:rPr lang="en-US" dirty="0">
                <a:latin typeface="Geologica Light"/>
              </a:rPr>
              <a:t>: JavaScript, Excel </a:t>
            </a:r>
          </a:p>
        </p:txBody>
      </p:sp>
      <p:grpSp>
        <p:nvGrpSpPr>
          <p:cNvPr id="497" name="Google Shape;7477;p57">
            <a:extLst>
              <a:ext uri="{FF2B5EF4-FFF2-40B4-BE49-F238E27FC236}">
                <a16:creationId xmlns:a16="http://schemas.microsoft.com/office/drawing/2014/main" id="{F91BEC55-5089-54E9-7494-AF8DC8C125CA}"/>
              </a:ext>
            </a:extLst>
          </p:cNvPr>
          <p:cNvGrpSpPr/>
          <p:nvPr/>
        </p:nvGrpSpPr>
        <p:grpSpPr>
          <a:xfrm>
            <a:off x="4953720" y="1424103"/>
            <a:ext cx="908506" cy="606313"/>
            <a:chOff x="2389399" y="2595741"/>
            <a:chExt cx="812796" cy="801369"/>
          </a:xfrm>
        </p:grpSpPr>
        <p:grpSp>
          <p:nvGrpSpPr>
            <p:cNvPr id="498" name="Google Shape;7478;p57">
              <a:extLst>
                <a:ext uri="{FF2B5EF4-FFF2-40B4-BE49-F238E27FC236}">
                  <a16:creationId xmlns:a16="http://schemas.microsoft.com/office/drawing/2014/main" id="{FAA3B604-12A4-14B3-78AD-380F52B8EA32}"/>
                </a:ext>
              </a:extLst>
            </p:cNvPr>
            <p:cNvGrpSpPr/>
            <p:nvPr/>
          </p:nvGrpSpPr>
          <p:grpSpPr>
            <a:xfrm>
              <a:off x="2492145" y="2881565"/>
              <a:ext cx="607300" cy="229751"/>
              <a:chOff x="2492145" y="2881565"/>
              <a:chExt cx="607300" cy="229751"/>
            </a:xfrm>
          </p:grpSpPr>
          <p:sp>
            <p:nvSpPr>
              <p:cNvPr id="549" name="Google Shape;7479;p57">
                <a:extLst>
                  <a:ext uri="{FF2B5EF4-FFF2-40B4-BE49-F238E27FC236}">
                    <a16:creationId xmlns:a16="http://schemas.microsoft.com/office/drawing/2014/main" id="{5C697A9D-46FD-8756-7B23-FE3C2999D7DD}"/>
                  </a:ext>
                </a:extLst>
              </p:cNvPr>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456685"/>
              </a:solidFill>
              <a:ln w="9525" cap="flat"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7480;p57">
                <a:extLst>
                  <a:ext uri="{FF2B5EF4-FFF2-40B4-BE49-F238E27FC236}">
                    <a16:creationId xmlns:a16="http://schemas.microsoft.com/office/drawing/2014/main" id="{430888B1-77E2-450A-A5A6-9D398910879D}"/>
                  </a:ext>
                </a:extLst>
              </p:cNvPr>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7481;p57">
                <a:extLst>
                  <a:ext uri="{FF2B5EF4-FFF2-40B4-BE49-F238E27FC236}">
                    <a16:creationId xmlns:a16="http://schemas.microsoft.com/office/drawing/2014/main" id="{3309A208-50AC-DDCD-9095-4D0A01568708}"/>
                  </a:ext>
                </a:extLst>
              </p:cNvPr>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 name="Google Shape;7482;p57">
              <a:extLst>
                <a:ext uri="{FF2B5EF4-FFF2-40B4-BE49-F238E27FC236}">
                  <a16:creationId xmlns:a16="http://schemas.microsoft.com/office/drawing/2014/main" id="{E3246518-1E53-6F6F-0750-5B28F3DF7191}"/>
                </a:ext>
              </a:extLst>
            </p:cNvPr>
            <p:cNvGrpSpPr/>
            <p:nvPr/>
          </p:nvGrpSpPr>
          <p:grpSpPr>
            <a:xfrm>
              <a:off x="2389399" y="2595741"/>
              <a:ext cx="812796" cy="296825"/>
              <a:chOff x="2389399" y="2595741"/>
              <a:chExt cx="812796" cy="296825"/>
            </a:xfrm>
          </p:grpSpPr>
          <p:grpSp>
            <p:nvGrpSpPr>
              <p:cNvPr id="525" name="Google Shape;7483;p57">
                <a:extLst>
                  <a:ext uri="{FF2B5EF4-FFF2-40B4-BE49-F238E27FC236}">
                    <a16:creationId xmlns:a16="http://schemas.microsoft.com/office/drawing/2014/main" id="{764EDC58-7C7A-0E00-4AC9-C89E477E1C21}"/>
                  </a:ext>
                </a:extLst>
              </p:cNvPr>
              <p:cNvGrpSpPr/>
              <p:nvPr/>
            </p:nvGrpSpPr>
            <p:grpSpPr>
              <a:xfrm>
                <a:off x="2389399" y="2595741"/>
                <a:ext cx="363638" cy="296825"/>
                <a:chOff x="2389399" y="2595741"/>
                <a:chExt cx="363638" cy="296825"/>
              </a:xfrm>
            </p:grpSpPr>
            <p:grpSp>
              <p:nvGrpSpPr>
                <p:cNvPr id="542" name="Google Shape;7484;p57">
                  <a:extLst>
                    <a:ext uri="{FF2B5EF4-FFF2-40B4-BE49-F238E27FC236}">
                      <a16:creationId xmlns:a16="http://schemas.microsoft.com/office/drawing/2014/main" id="{1E173499-7FF9-0311-571A-27DF602CEEDE}"/>
                    </a:ext>
                  </a:extLst>
                </p:cNvPr>
                <p:cNvGrpSpPr/>
                <p:nvPr/>
              </p:nvGrpSpPr>
              <p:grpSpPr>
                <a:xfrm>
                  <a:off x="2493852" y="2794333"/>
                  <a:ext cx="259185" cy="98232"/>
                  <a:chOff x="2493852" y="2794333"/>
                  <a:chExt cx="259185" cy="98232"/>
                </a:xfrm>
              </p:grpSpPr>
              <p:sp>
                <p:nvSpPr>
                  <p:cNvPr id="546" name="Google Shape;7485;p57">
                    <a:extLst>
                      <a:ext uri="{FF2B5EF4-FFF2-40B4-BE49-F238E27FC236}">
                        <a16:creationId xmlns:a16="http://schemas.microsoft.com/office/drawing/2014/main" id="{F8F6CACC-50B2-E42E-FEFB-060765D348DD}"/>
                      </a:ext>
                    </a:extLst>
                  </p:cNvPr>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7486;p57">
                    <a:extLst>
                      <a:ext uri="{FF2B5EF4-FFF2-40B4-BE49-F238E27FC236}">
                        <a16:creationId xmlns:a16="http://schemas.microsoft.com/office/drawing/2014/main" id="{F2462299-1C8E-4A78-997B-4956E56E3705}"/>
                      </a:ext>
                    </a:extLst>
                  </p:cNvPr>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7487;p57">
                    <a:extLst>
                      <a:ext uri="{FF2B5EF4-FFF2-40B4-BE49-F238E27FC236}">
                        <a16:creationId xmlns:a16="http://schemas.microsoft.com/office/drawing/2014/main" id="{276763BB-024B-32E4-6B34-B1BA6EC2ABAE}"/>
                      </a:ext>
                    </a:extLst>
                  </p:cNvPr>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 name="Google Shape;7488;p57">
                  <a:extLst>
                    <a:ext uri="{FF2B5EF4-FFF2-40B4-BE49-F238E27FC236}">
                      <a16:creationId xmlns:a16="http://schemas.microsoft.com/office/drawing/2014/main" id="{866D6D4F-2779-27D7-D0A5-240769B69E48}"/>
                    </a:ext>
                  </a:extLst>
                </p:cNvPr>
                <p:cNvGrpSpPr/>
                <p:nvPr/>
              </p:nvGrpSpPr>
              <p:grpSpPr>
                <a:xfrm>
                  <a:off x="2389399" y="2595741"/>
                  <a:ext cx="224343" cy="182054"/>
                  <a:chOff x="2389399" y="2595741"/>
                  <a:chExt cx="224343" cy="182054"/>
                </a:xfrm>
              </p:grpSpPr>
              <p:sp>
                <p:nvSpPr>
                  <p:cNvPr id="544" name="Google Shape;7489;p57">
                    <a:extLst>
                      <a:ext uri="{FF2B5EF4-FFF2-40B4-BE49-F238E27FC236}">
                        <a16:creationId xmlns:a16="http://schemas.microsoft.com/office/drawing/2014/main" id="{AFFAEBFF-6673-41DC-BF58-6D44B5D69FAD}"/>
                      </a:ext>
                    </a:extLst>
                  </p:cNvPr>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E9D037"/>
                  </a:solidFill>
                  <a:ln w="9525" cap="flat"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7490;p57">
                    <a:extLst>
                      <a:ext uri="{FF2B5EF4-FFF2-40B4-BE49-F238E27FC236}">
                        <a16:creationId xmlns:a16="http://schemas.microsoft.com/office/drawing/2014/main" id="{BD9ABF82-28A6-8324-8CD8-668ABCCBA4FA}"/>
                      </a:ext>
                    </a:extLst>
                  </p:cNvPr>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6" name="Google Shape;7491;p57">
                <a:extLst>
                  <a:ext uri="{FF2B5EF4-FFF2-40B4-BE49-F238E27FC236}">
                    <a16:creationId xmlns:a16="http://schemas.microsoft.com/office/drawing/2014/main" id="{6DF2EAB9-84A3-F8DF-C0D1-68F97923021E}"/>
                  </a:ext>
                </a:extLst>
              </p:cNvPr>
              <p:cNvGrpSpPr/>
              <p:nvPr/>
            </p:nvGrpSpPr>
            <p:grpSpPr>
              <a:xfrm>
                <a:off x="2683630" y="2595741"/>
                <a:ext cx="224334" cy="296825"/>
                <a:chOff x="2683630" y="2595741"/>
                <a:chExt cx="224334" cy="296825"/>
              </a:xfrm>
            </p:grpSpPr>
            <p:grpSp>
              <p:nvGrpSpPr>
                <p:cNvPr id="535" name="Google Shape;7492;p57">
                  <a:extLst>
                    <a:ext uri="{FF2B5EF4-FFF2-40B4-BE49-F238E27FC236}">
                      <a16:creationId xmlns:a16="http://schemas.microsoft.com/office/drawing/2014/main" id="{0122AC83-9C3A-F982-3AEB-EF82C5229B0E}"/>
                    </a:ext>
                  </a:extLst>
                </p:cNvPr>
                <p:cNvGrpSpPr/>
                <p:nvPr/>
              </p:nvGrpSpPr>
              <p:grpSpPr>
                <a:xfrm>
                  <a:off x="2788083" y="2794333"/>
                  <a:ext cx="15356" cy="98232"/>
                  <a:chOff x="2788083" y="2794333"/>
                  <a:chExt cx="15356" cy="98232"/>
                </a:xfrm>
              </p:grpSpPr>
              <p:sp>
                <p:nvSpPr>
                  <p:cNvPr id="539" name="Google Shape;7493;p57">
                    <a:extLst>
                      <a:ext uri="{FF2B5EF4-FFF2-40B4-BE49-F238E27FC236}">
                        <a16:creationId xmlns:a16="http://schemas.microsoft.com/office/drawing/2014/main" id="{4E5F6131-A647-7463-CFC4-95853261B1E4}"/>
                      </a:ext>
                    </a:extLst>
                  </p:cNvPr>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7494;p57">
                    <a:extLst>
                      <a:ext uri="{FF2B5EF4-FFF2-40B4-BE49-F238E27FC236}">
                        <a16:creationId xmlns:a16="http://schemas.microsoft.com/office/drawing/2014/main" id="{FA38802E-A997-1818-DF3F-89934DC6824A}"/>
                      </a:ext>
                    </a:extLst>
                  </p:cNvPr>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7495;p57">
                    <a:extLst>
                      <a:ext uri="{FF2B5EF4-FFF2-40B4-BE49-F238E27FC236}">
                        <a16:creationId xmlns:a16="http://schemas.microsoft.com/office/drawing/2014/main" id="{E9A920CA-B8F1-F9A8-321E-7345DF7E06A0}"/>
                      </a:ext>
                    </a:extLst>
                  </p:cNvPr>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 name="Google Shape;7496;p57">
                  <a:extLst>
                    <a:ext uri="{FF2B5EF4-FFF2-40B4-BE49-F238E27FC236}">
                      <a16:creationId xmlns:a16="http://schemas.microsoft.com/office/drawing/2014/main" id="{2F2C8E62-0E76-B932-0AE1-B39E8CC897EA}"/>
                    </a:ext>
                  </a:extLst>
                </p:cNvPr>
                <p:cNvGrpSpPr/>
                <p:nvPr/>
              </p:nvGrpSpPr>
              <p:grpSpPr>
                <a:xfrm>
                  <a:off x="2683630" y="2595741"/>
                  <a:ext cx="224334" cy="182054"/>
                  <a:chOff x="2683630" y="2595741"/>
                  <a:chExt cx="224334" cy="182054"/>
                </a:xfrm>
              </p:grpSpPr>
              <p:sp>
                <p:nvSpPr>
                  <p:cNvPr id="537" name="Google Shape;7497;p57">
                    <a:extLst>
                      <a:ext uri="{FF2B5EF4-FFF2-40B4-BE49-F238E27FC236}">
                        <a16:creationId xmlns:a16="http://schemas.microsoft.com/office/drawing/2014/main" id="{0C28FB3C-81A2-B4AF-8462-508010496753}"/>
                      </a:ext>
                    </a:extLst>
                  </p:cNvPr>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456685"/>
                  </a:solidFill>
                  <a:ln w="9525" cap="flat"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38" name="Google Shape;7498;p57">
                    <a:extLst>
                      <a:ext uri="{FF2B5EF4-FFF2-40B4-BE49-F238E27FC236}">
                        <a16:creationId xmlns:a16="http://schemas.microsoft.com/office/drawing/2014/main" id="{FB95FEC1-AD85-58B4-6001-258BAE368731}"/>
                      </a:ext>
                    </a:extLst>
                  </p:cNvPr>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7" name="Google Shape;7499;p57">
                <a:extLst>
                  <a:ext uri="{FF2B5EF4-FFF2-40B4-BE49-F238E27FC236}">
                    <a16:creationId xmlns:a16="http://schemas.microsoft.com/office/drawing/2014/main" id="{0E846E07-F4F4-64C8-34B1-4AEDDD49483A}"/>
                  </a:ext>
                </a:extLst>
              </p:cNvPr>
              <p:cNvGrpSpPr/>
              <p:nvPr/>
            </p:nvGrpSpPr>
            <p:grpSpPr>
              <a:xfrm>
                <a:off x="2838475" y="2595741"/>
                <a:ext cx="363719" cy="296825"/>
                <a:chOff x="2838475" y="2595741"/>
                <a:chExt cx="363719" cy="296825"/>
              </a:xfrm>
            </p:grpSpPr>
            <p:grpSp>
              <p:nvGrpSpPr>
                <p:cNvPr id="528" name="Google Shape;7500;p57">
                  <a:extLst>
                    <a:ext uri="{FF2B5EF4-FFF2-40B4-BE49-F238E27FC236}">
                      <a16:creationId xmlns:a16="http://schemas.microsoft.com/office/drawing/2014/main" id="{A28B87CF-47E1-82A8-BC52-247FD88C1879}"/>
                    </a:ext>
                  </a:extLst>
                </p:cNvPr>
                <p:cNvGrpSpPr/>
                <p:nvPr/>
              </p:nvGrpSpPr>
              <p:grpSpPr>
                <a:xfrm>
                  <a:off x="2838475" y="2794333"/>
                  <a:ext cx="259185" cy="98232"/>
                  <a:chOff x="2838475" y="2794333"/>
                  <a:chExt cx="259185" cy="98232"/>
                </a:xfrm>
              </p:grpSpPr>
              <p:sp>
                <p:nvSpPr>
                  <p:cNvPr id="532" name="Google Shape;7501;p57">
                    <a:extLst>
                      <a:ext uri="{FF2B5EF4-FFF2-40B4-BE49-F238E27FC236}">
                        <a16:creationId xmlns:a16="http://schemas.microsoft.com/office/drawing/2014/main" id="{3AB83D4A-1212-EC7B-B4AE-B0A6DCE1FC01}"/>
                      </a:ext>
                    </a:extLst>
                  </p:cNvPr>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7502;p57">
                    <a:extLst>
                      <a:ext uri="{FF2B5EF4-FFF2-40B4-BE49-F238E27FC236}">
                        <a16:creationId xmlns:a16="http://schemas.microsoft.com/office/drawing/2014/main" id="{1F0711DA-C55F-33AF-BEC2-000DD3C47BD7}"/>
                      </a:ext>
                    </a:extLst>
                  </p:cNvPr>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7503;p57">
                    <a:extLst>
                      <a:ext uri="{FF2B5EF4-FFF2-40B4-BE49-F238E27FC236}">
                        <a16:creationId xmlns:a16="http://schemas.microsoft.com/office/drawing/2014/main" id="{C65ADC10-E031-1E29-CB3B-747BD0533150}"/>
                      </a:ext>
                    </a:extLst>
                  </p:cNvPr>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 name="Google Shape;7504;p57">
                  <a:extLst>
                    <a:ext uri="{FF2B5EF4-FFF2-40B4-BE49-F238E27FC236}">
                      <a16:creationId xmlns:a16="http://schemas.microsoft.com/office/drawing/2014/main" id="{39E4361A-F2FD-5DB8-965C-63D7A13940F2}"/>
                    </a:ext>
                  </a:extLst>
                </p:cNvPr>
                <p:cNvGrpSpPr/>
                <p:nvPr/>
              </p:nvGrpSpPr>
              <p:grpSpPr>
                <a:xfrm>
                  <a:off x="2977852" y="2595741"/>
                  <a:ext cx="224343" cy="182054"/>
                  <a:chOff x="2977852" y="2595741"/>
                  <a:chExt cx="224343" cy="182054"/>
                </a:xfrm>
              </p:grpSpPr>
              <p:sp>
                <p:nvSpPr>
                  <p:cNvPr id="530" name="Google Shape;7505;p57">
                    <a:extLst>
                      <a:ext uri="{FF2B5EF4-FFF2-40B4-BE49-F238E27FC236}">
                        <a16:creationId xmlns:a16="http://schemas.microsoft.com/office/drawing/2014/main" id="{1816EBE6-88BA-A35A-BBF9-4FDF211D9D73}"/>
                      </a:ext>
                    </a:extLst>
                  </p:cNvPr>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E9D037"/>
                  </a:solidFill>
                  <a:ln w="9525" cap="flat"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7506;p57">
                    <a:extLst>
                      <a:ext uri="{FF2B5EF4-FFF2-40B4-BE49-F238E27FC236}">
                        <a16:creationId xmlns:a16="http://schemas.microsoft.com/office/drawing/2014/main" id="{9C0BC3D3-A336-94AF-5CE4-3D715B13248F}"/>
                      </a:ext>
                    </a:extLst>
                  </p:cNvPr>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00" name="Google Shape;7507;p57">
              <a:extLst>
                <a:ext uri="{FF2B5EF4-FFF2-40B4-BE49-F238E27FC236}">
                  <a16:creationId xmlns:a16="http://schemas.microsoft.com/office/drawing/2014/main" id="{A285CC5B-23C5-36B0-4471-824947851850}"/>
                </a:ext>
              </a:extLst>
            </p:cNvPr>
            <p:cNvGrpSpPr/>
            <p:nvPr/>
          </p:nvGrpSpPr>
          <p:grpSpPr>
            <a:xfrm>
              <a:off x="2389399" y="3100241"/>
              <a:ext cx="812796" cy="296869"/>
              <a:chOff x="2389399" y="3100241"/>
              <a:chExt cx="812796" cy="296869"/>
            </a:xfrm>
          </p:grpSpPr>
          <p:grpSp>
            <p:nvGrpSpPr>
              <p:cNvPr id="501" name="Google Shape;7508;p57">
                <a:extLst>
                  <a:ext uri="{FF2B5EF4-FFF2-40B4-BE49-F238E27FC236}">
                    <a16:creationId xmlns:a16="http://schemas.microsoft.com/office/drawing/2014/main" id="{0C1EE31B-B5E9-A886-E49C-72B8A5B510BB}"/>
                  </a:ext>
                </a:extLst>
              </p:cNvPr>
              <p:cNvGrpSpPr/>
              <p:nvPr/>
            </p:nvGrpSpPr>
            <p:grpSpPr>
              <a:xfrm>
                <a:off x="2683630" y="3100241"/>
                <a:ext cx="224334" cy="296869"/>
                <a:chOff x="2683630" y="3100241"/>
                <a:chExt cx="224334" cy="296869"/>
              </a:xfrm>
            </p:grpSpPr>
            <p:grpSp>
              <p:nvGrpSpPr>
                <p:cNvPr id="518" name="Google Shape;7509;p57">
                  <a:extLst>
                    <a:ext uri="{FF2B5EF4-FFF2-40B4-BE49-F238E27FC236}">
                      <a16:creationId xmlns:a16="http://schemas.microsoft.com/office/drawing/2014/main" id="{A522020B-73FE-9364-12CD-17D4659A40F2}"/>
                    </a:ext>
                  </a:extLst>
                </p:cNvPr>
                <p:cNvGrpSpPr/>
                <p:nvPr/>
              </p:nvGrpSpPr>
              <p:grpSpPr>
                <a:xfrm>
                  <a:off x="2788083" y="3100241"/>
                  <a:ext cx="15356" cy="98237"/>
                  <a:chOff x="2788083" y="3100241"/>
                  <a:chExt cx="15356" cy="98237"/>
                </a:xfrm>
              </p:grpSpPr>
              <p:sp>
                <p:nvSpPr>
                  <p:cNvPr id="522" name="Google Shape;7510;p57">
                    <a:extLst>
                      <a:ext uri="{FF2B5EF4-FFF2-40B4-BE49-F238E27FC236}">
                        <a16:creationId xmlns:a16="http://schemas.microsoft.com/office/drawing/2014/main" id="{9108D413-396E-CB08-1FA3-487224EB6422}"/>
                      </a:ext>
                    </a:extLst>
                  </p:cNvPr>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7511;p57">
                    <a:extLst>
                      <a:ext uri="{FF2B5EF4-FFF2-40B4-BE49-F238E27FC236}">
                        <a16:creationId xmlns:a16="http://schemas.microsoft.com/office/drawing/2014/main" id="{6AAC2121-5555-C6F7-8EBB-D3BA09FB12C4}"/>
                      </a:ext>
                    </a:extLst>
                  </p:cNvPr>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7512;p57">
                    <a:extLst>
                      <a:ext uri="{FF2B5EF4-FFF2-40B4-BE49-F238E27FC236}">
                        <a16:creationId xmlns:a16="http://schemas.microsoft.com/office/drawing/2014/main" id="{E546C8BD-4285-1F26-DB55-EEB47B30D45E}"/>
                      </a:ext>
                    </a:extLst>
                  </p:cNvPr>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 name="Google Shape;7513;p57">
                  <a:extLst>
                    <a:ext uri="{FF2B5EF4-FFF2-40B4-BE49-F238E27FC236}">
                      <a16:creationId xmlns:a16="http://schemas.microsoft.com/office/drawing/2014/main" id="{D47169E4-E427-EA5E-3CF2-0EA48DF844E0}"/>
                    </a:ext>
                  </a:extLst>
                </p:cNvPr>
                <p:cNvGrpSpPr/>
                <p:nvPr/>
              </p:nvGrpSpPr>
              <p:grpSpPr>
                <a:xfrm>
                  <a:off x="2683630" y="3215065"/>
                  <a:ext cx="224334" cy="182045"/>
                  <a:chOff x="2683630" y="3215065"/>
                  <a:chExt cx="224334" cy="182045"/>
                </a:xfrm>
              </p:grpSpPr>
              <p:sp>
                <p:nvSpPr>
                  <p:cNvPr id="520" name="Google Shape;7514;p57">
                    <a:extLst>
                      <a:ext uri="{FF2B5EF4-FFF2-40B4-BE49-F238E27FC236}">
                        <a16:creationId xmlns:a16="http://schemas.microsoft.com/office/drawing/2014/main" id="{677C830A-0506-E12D-BC7E-73E1E1AC38BB}"/>
                      </a:ext>
                    </a:extLst>
                  </p:cNvPr>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456685"/>
                  </a:solidFill>
                  <a:ln w="9525" cap="flat"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7515;p57">
                    <a:extLst>
                      <a:ext uri="{FF2B5EF4-FFF2-40B4-BE49-F238E27FC236}">
                        <a16:creationId xmlns:a16="http://schemas.microsoft.com/office/drawing/2014/main" id="{DF7C7F85-8B34-BAD1-AA88-8889BC53CDD9}"/>
                      </a:ext>
                    </a:extLst>
                  </p:cNvPr>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2" name="Google Shape;7516;p57">
                <a:extLst>
                  <a:ext uri="{FF2B5EF4-FFF2-40B4-BE49-F238E27FC236}">
                    <a16:creationId xmlns:a16="http://schemas.microsoft.com/office/drawing/2014/main" id="{2C907B2B-7223-904D-EB25-481C0EF46A69}"/>
                  </a:ext>
                </a:extLst>
              </p:cNvPr>
              <p:cNvGrpSpPr/>
              <p:nvPr/>
            </p:nvGrpSpPr>
            <p:grpSpPr>
              <a:xfrm>
                <a:off x="2389399" y="3100241"/>
                <a:ext cx="363638" cy="296869"/>
                <a:chOff x="2389399" y="3100241"/>
                <a:chExt cx="363638" cy="296869"/>
              </a:xfrm>
            </p:grpSpPr>
            <p:grpSp>
              <p:nvGrpSpPr>
                <p:cNvPr id="511" name="Google Shape;7517;p57">
                  <a:extLst>
                    <a:ext uri="{FF2B5EF4-FFF2-40B4-BE49-F238E27FC236}">
                      <a16:creationId xmlns:a16="http://schemas.microsoft.com/office/drawing/2014/main" id="{6807A43C-8623-699E-EFBF-0D22ECC07672}"/>
                    </a:ext>
                  </a:extLst>
                </p:cNvPr>
                <p:cNvGrpSpPr/>
                <p:nvPr/>
              </p:nvGrpSpPr>
              <p:grpSpPr>
                <a:xfrm>
                  <a:off x="2493852" y="3100241"/>
                  <a:ext cx="259185" cy="98237"/>
                  <a:chOff x="2493852" y="3100241"/>
                  <a:chExt cx="259185" cy="98237"/>
                </a:xfrm>
              </p:grpSpPr>
              <p:sp>
                <p:nvSpPr>
                  <p:cNvPr id="515" name="Google Shape;7518;p57">
                    <a:extLst>
                      <a:ext uri="{FF2B5EF4-FFF2-40B4-BE49-F238E27FC236}">
                        <a16:creationId xmlns:a16="http://schemas.microsoft.com/office/drawing/2014/main" id="{4CC382C2-3A4A-4690-5AC6-DF386A573409}"/>
                      </a:ext>
                    </a:extLst>
                  </p:cNvPr>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7519;p57">
                    <a:extLst>
                      <a:ext uri="{FF2B5EF4-FFF2-40B4-BE49-F238E27FC236}">
                        <a16:creationId xmlns:a16="http://schemas.microsoft.com/office/drawing/2014/main" id="{B3B1A39B-9537-AE18-D004-7BCD1C7E452A}"/>
                      </a:ext>
                    </a:extLst>
                  </p:cNvPr>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7520;p57">
                    <a:extLst>
                      <a:ext uri="{FF2B5EF4-FFF2-40B4-BE49-F238E27FC236}">
                        <a16:creationId xmlns:a16="http://schemas.microsoft.com/office/drawing/2014/main" id="{7A9E652F-F0FB-EEDE-8614-DBEF77E9E67F}"/>
                      </a:ext>
                    </a:extLst>
                  </p:cNvPr>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7521;p57">
                  <a:extLst>
                    <a:ext uri="{FF2B5EF4-FFF2-40B4-BE49-F238E27FC236}">
                      <a16:creationId xmlns:a16="http://schemas.microsoft.com/office/drawing/2014/main" id="{1AADAD3D-1563-FC8B-F68C-8F9516F434D2}"/>
                    </a:ext>
                  </a:extLst>
                </p:cNvPr>
                <p:cNvGrpSpPr/>
                <p:nvPr/>
              </p:nvGrpSpPr>
              <p:grpSpPr>
                <a:xfrm>
                  <a:off x="2389399" y="3215065"/>
                  <a:ext cx="224343" cy="182045"/>
                  <a:chOff x="2389399" y="3215065"/>
                  <a:chExt cx="224343" cy="182045"/>
                </a:xfrm>
              </p:grpSpPr>
              <p:sp>
                <p:nvSpPr>
                  <p:cNvPr id="513" name="Google Shape;7522;p57">
                    <a:extLst>
                      <a:ext uri="{FF2B5EF4-FFF2-40B4-BE49-F238E27FC236}">
                        <a16:creationId xmlns:a16="http://schemas.microsoft.com/office/drawing/2014/main" id="{C6C64B3F-56A7-6A7A-043C-E5B350D7FA17}"/>
                      </a:ext>
                    </a:extLst>
                  </p:cNvPr>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E9D037"/>
                  </a:solidFill>
                  <a:ln w="9525" cap="flat"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7523;p57">
                    <a:extLst>
                      <a:ext uri="{FF2B5EF4-FFF2-40B4-BE49-F238E27FC236}">
                        <a16:creationId xmlns:a16="http://schemas.microsoft.com/office/drawing/2014/main" id="{BD08BAE5-9129-019C-AAFD-EC3F51C175CC}"/>
                      </a:ext>
                    </a:extLst>
                  </p:cNvPr>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3" name="Google Shape;7524;p57">
                <a:extLst>
                  <a:ext uri="{FF2B5EF4-FFF2-40B4-BE49-F238E27FC236}">
                    <a16:creationId xmlns:a16="http://schemas.microsoft.com/office/drawing/2014/main" id="{FAF06081-F759-52FF-C140-4975951CEE3B}"/>
                  </a:ext>
                </a:extLst>
              </p:cNvPr>
              <p:cNvGrpSpPr/>
              <p:nvPr/>
            </p:nvGrpSpPr>
            <p:grpSpPr>
              <a:xfrm>
                <a:off x="2838475" y="3100241"/>
                <a:ext cx="363719" cy="296869"/>
                <a:chOff x="2838475" y="3100241"/>
                <a:chExt cx="363719" cy="296869"/>
              </a:xfrm>
            </p:grpSpPr>
            <p:grpSp>
              <p:nvGrpSpPr>
                <p:cNvPr id="504" name="Google Shape;7525;p57">
                  <a:extLst>
                    <a:ext uri="{FF2B5EF4-FFF2-40B4-BE49-F238E27FC236}">
                      <a16:creationId xmlns:a16="http://schemas.microsoft.com/office/drawing/2014/main" id="{604AA0CE-4792-67E2-1688-7ECE9C133561}"/>
                    </a:ext>
                  </a:extLst>
                </p:cNvPr>
                <p:cNvGrpSpPr/>
                <p:nvPr/>
              </p:nvGrpSpPr>
              <p:grpSpPr>
                <a:xfrm>
                  <a:off x="2838475" y="3100241"/>
                  <a:ext cx="259185" cy="98237"/>
                  <a:chOff x="2838475" y="3100241"/>
                  <a:chExt cx="259185" cy="98237"/>
                </a:xfrm>
              </p:grpSpPr>
              <p:sp>
                <p:nvSpPr>
                  <p:cNvPr id="508" name="Google Shape;7526;p57">
                    <a:extLst>
                      <a:ext uri="{FF2B5EF4-FFF2-40B4-BE49-F238E27FC236}">
                        <a16:creationId xmlns:a16="http://schemas.microsoft.com/office/drawing/2014/main" id="{7F70F3DC-6C20-BB4B-3721-285EA37A4ADF}"/>
                      </a:ext>
                    </a:extLst>
                  </p:cNvPr>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7527;p57">
                    <a:extLst>
                      <a:ext uri="{FF2B5EF4-FFF2-40B4-BE49-F238E27FC236}">
                        <a16:creationId xmlns:a16="http://schemas.microsoft.com/office/drawing/2014/main" id="{D29F4893-1936-ACF8-CFC6-FF96F6D5DC19}"/>
                      </a:ext>
                    </a:extLst>
                  </p:cNvPr>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7528;p57">
                    <a:extLst>
                      <a:ext uri="{FF2B5EF4-FFF2-40B4-BE49-F238E27FC236}">
                        <a16:creationId xmlns:a16="http://schemas.microsoft.com/office/drawing/2014/main" id="{0AB913CD-1376-79AE-454E-B60D81E6F704}"/>
                      </a:ext>
                    </a:extLst>
                  </p:cNvPr>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 name="Google Shape;7529;p57">
                  <a:extLst>
                    <a:ext uri="{FF2B5EF4-FFF2-40B4-BE49-F238E27FC236}">
                      <a16:creationId xmlns:a16="http://schemas.microsoft.com/office/drawing/2014/main" id="{F7905F9F-99EE-57BE-150F-20E2B367693F}"/>
                    </a:ext>
                  </a:extLst>
                </p:cNvPr>
                <p:cNvGrpSpPr/>
                <p:nvPr/>
              </p:nvGrpSpPr>
              <p:grpSpPr>
                <a:xfrm>
                  <a:off x="2977852" y="3215065"/>
                  <a:ext cx="224343" cy="182045"/>
                  <a:chOff x="2977852" y="3215065"/>
                  <a:chExt cx="224343" cy="182045"/>
                </a:xfrm>
              </p:grpSpPr>
              <p:sp>
                <p:nvSpPr>
                  <p:cNvPr id="506" name="Google Shape;7530;p57">
                    <a:extLst>
                      <a:ext uri="{FF2B5EF4-FFF2-40B4-BE49-F238E27FC236}">
                        <a16:creationId xmlns:a16="http://schemas.microsoft.com/office/drawing/2014/main" id="{11A7D10C-839E-879D-4029-5D29F5DD97F3}"/>
                      </a:ext>
                    </a:extLst>
                  </p:cNvPr>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E9D037"/>
                  </a:solidFill>
                  <a:ln w="9525" cap="flat"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7531;p57">
                    <a:extLst>
                      <a:ext uri="{FF2B5EF4-FFF2-40B4-BE49-F238E27FC236}">
                        <a16:creationId xmlns:a16="http://schemas.microsoft.com/office/drawing/2014/main" id="{BA49F128-A067-E5CE-54FB-77B2816CE77F}"/>
                      </a:ext>
                    </a:extLst>
                  </p:cNvPr>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solidFill>
                      <a:srgbClr val="456685"/>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552" name="Google Shape;7818;p59">
            <a:extLst>
              <a:ext uri="{FF2B5EF4-FFF2-40B4-BE49-F238E27FC236}">
                <a16:creationId xmlns:a16="http://schemas.microsoft.com/office/drawing/2014/main" id="{6B7E9895-F17D-B8AB-2EEE-6D1F6F85C354}"/>
              </a:ext>
            </a:extLst>
          </p:cNvPr>
          <p:cNvGrpSpPr/>
          <p:nvPr/>
        </p:nvGrpSpPr>
        <p:grpSpPr>
          <a:xfrm>
            <a:off x="6935332" y="1413182"/>
            <a:ext cx="788417" cy="734508"/>
            <a:chOff x="4206459" y="1191441"/>
            <a:chExt cx="712557" cy="785901"/>
          </a:xfrm>
        </p:grpSpPr>
        <p:sp>
          <p:nvSpPr>
            <p:cNvPr id="553" name="Google Shape;7819;p59">
              <a:extLst>
                <a:ext uri="{FF2B5EF4-FFF2-40B4-BE49-F238E27FC236}">
                  <a16:creationId xmlns:a16="http://schemas.microsoft.com/office/drawing/2014/main" id="{F82FB230-5BDD-0748-A23B-42FB32C65178}"/>
                </a:ext>
              </a:extLst>
            </p:cNvPr>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56685"/>
            </a:solidFill>
            <a:ln w="9525" cap="flat"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7820;p59">
              <a:extLst>
                <a:ext uri="{FF2B5EF4-FFF2-40B4-BE49-F238E27FC236}">
                  <a16:creationId xmlns:a16="http://schemas.microsoft.com/office/drawing/2014/main" id="{E0FE0AC5-4F73-462A-7C51-994EE37E791F}"/>
                </a:ext>
              </a:extLst>
            </p:cNvPr>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E9D037"/>
            </a:solidFill>
            <a:ln w="9525" cap="flat" cmpd="sng">
              <a:solidFill>
                <a:srgbClr val="E9D0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7821;p59">
              <a:extLst>
                <a:ext uri="{FF2B5EF4-FFF2-40B4-BE49-F238E27FC236}">
                  <a16:creationId xmlns:a16="http://schemas.microsoft.com/office/drawing/2014/main" id="{D830E03D-4607-C33C-9D2A-7875288C0ACC}"/>
                </a:ext>
              </a:extLst>
            </p:cNvPr>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456685"/>
            </a:solidFill>
            <a:ln w="9525" cap="flat" cmpd="sng">
              <a:solidFill>
                <a:srgbClr val="45668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7822;p59">
              <a:extLst>
                <a:ext uri="{FF2B5EF4-FFF2-40B4-BE49-F238E27FC236}">
                  <a16:creationId xmlns:a16="http://schemas.microsoft.com/office/drawing/2014/main" id="{6AFDB77E-6B1C-791F-0F00-763DD915C739}"/>
                </a:ext>
              </a:extLst>
            </p:cNvPr>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E9D037"/>
            </a:solidFill>
            <a:ln w="9525" cap="flat" cmpd="sng">
              <a:solidFill>
                <a:srgbClr val="E9D0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 name="Google Shape;7823;p59">
              <a:extLst>
                <a:ext uri="{FF2B5EF4-FFF2-40B4-BE49-F238E27FC236}">
                  <a16:creationId xmlns:a16="http://schemas.microsoft.com/office/drawing/2014/main" id="{7BDF3BEE-7CA7-513A-A72D-D19AFDF469AC}"/>
                </a:ext>
              </a:extLst>
            </p:cNvPr>
            <p:cNvGrpSpPr/>
            <p:nvPr/>
          </p:nvGrpSpPr>
          <p:grpSpPr>
            <a:xfrm>
              <a:off x="4644280" y="1290523"/>
              <a:ext cx="143716" cy="29463"/>
              <a:chOff x="4644280" y="1290523"/>
              <a:chExt cx="143716" cy="29463"/>
            </a:xfrm>
          </p:grpSpPr>
          <p:sp>
            <p:nvSpPr>
              <p:cNvPr id="587" name="Google Shape;7824;p59">
                <a:extLst>
                  <a:ext uri="{FF2B5EF4-FFF2-40B4-BE49-F238E27FC236}">
                    <a16:creationId xmlns:a16="http://schemas.microsoft.com/office/drawing/2014/main" id="{209691F3-E5CC-2794-C80B-58DEC3C0FDAB}"/>
                  </a:ext>
                </a:extLst>
              </p:cNvPr>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7825;p59">
                <a:extLst>
                  <a:ext uri="{FF2B5EF4-FFF2-40B4-BE49-F238E27FC236}">
                    <a16:creationId xmlns:a16="http://schemas.microsoft.com/office/drawing/2014/main" id="{C4ACFA67-0C95-8F84-EEA1-73250AAF63AB}"/>
                  </a:ext>
                </a:extLst>
              </p:cNvPr>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7826;p59">
                <a:extLst>
                  <a:ext uri="{FF2B5EF4-FFF2-40B4-BE49-F238E27FC236}">
                    <a16:creationId xmlns:a16="http://schemas.microsoft.com/office/drawing/2014/main" id="{E8DCFFF0-9EEE-C6EA-E23F-3A67064A84D2}"/>
                  </a:ext>
                </a:extLst>
              </p:cNvPr>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7827;p59">
                <a:extLst>
                  <a:ext uri="{FF2B5EF4-FFF2-40B4-BE49-F238E27FC236}">
                    <a16:creationId xmlns:a16="http://schemas.microsoft.com/office/drawing/2014/main" id="{FBAABDB3-E7E5-C4C3-E991-65836188763C}"/>
                  </a:ext>
                </a:extLst>
              </p:cNvPr>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 name="Google Shape;7828;p59">
              <a:extLst>
                <a:ext uri="{FF2B5EF4-FFF2-40B4-BE49-F238E27FC236}">
                  <a16:creationId xmlns:a16="http://schemas.microsoft.com/office/drawing/2014/main" id="{D32D1AC6-DF1D-A261-AEC7-7922934CB0B8}"/>
                </a:ext>
              </a:extLst>
            </p:cNvPr>
            <p:cNvGrpSpPr/>
            <p:nvPr/>
          </p:nvGrpSpPr>
          <p:grpSpPr>
            <a:xfrm>
              <a:off x="4356567" y="1191441"/>
              <a:ext cx="143690" cy="29488"/>
              <a:chOff x="4356567" y="1191441"/>
              <a:chExt cx="143690" cy="29488"/>
            </a:xfrm>
          </p:grpSpPr>
          <p:sp>
            <p:nvSpPr>
              <p:cNvPr id="583" name="Google Shape;7829;p59">
                <a:extLst>
                  <a:ext uri="{FF2B5EF4-FFF2-40B4-BE49-F238E27FC236}">
                    <a16:creationId xmlns:a16="http://schemas.microsoft.com/office/drawing/2014/main" id="{D54BD379-765E-E980-5478-8B62DE813FD5}"/>
                  </a:ext>
                </a:extLst>
              </p:cNvPr>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7830;p59">
                <a:extLst>
                  <a:ext uri="{FF2B5EF4-FFF2-40B4-BE49-F238E27FC236}">
                    <a16:creationId xmlns:a16="http://schemas.microsoft.com/office/drawing/2014/main" id="{0196B9E5-0EBE-DFED-8E27-0148A6384F35}"/>
                  </a:ext>
                </a:extLst>
              </p:cNvPr>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7831;p59">
                <a:extLst>
                  <a:ext uri="{FF2B5EF4-FFF2-40B4-BE49-F238E27FC236}">
                    <a16:creationId xmlns:a16="http://schemas.microsoft.com/office/drawing/2014/main" id="{79494388-ADB6-C0F2-3F12-58F6A2911EE7}"/>
                  </a:ext>
                </a:extLst>
              </p:cNvPr>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7832;p59">
                <a:extLst>
                  <a:ext uri="{FF2B5EF4-FFF2-40B4-BE49-F238E27FC236}">
                    <a16:creationId xmlns:a16="http://schemas.microsoft.com/office/drawing/2014/main" id="{50B9FC3C-79FD-463E-501C-A50508C8C2EE}"/>
                  </a:ext>
                </a:extLst>
              </p:cNvPr>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7833;p59">
              <a:extLst>
                <a:ext uri="{FF2B5EF4-FFF2-40B4-BE49-F238E27FC236}">
                  <a16:creationId xmlns:a16="http://schemas.microsoft.com/office/drawing/2014/main" id="{B1027C81-2FC2-551F-183A-99E4B7DF8749}"/>
                </a:ext>
              </a:extLst>
            </p:cNvPr>
            <p:cNvGrpSpPr/>
            <p:nvPr/>
          </p:nvGrpSpPr>
          <p:grpSpPr>
            <a:xfrm>
              <a:off x="4339009" y="1863727"/>
              <a:ext cx="143703" cy="29476"/>
              <a:chOff x="4339009" y="1863727"/>
              <a:chExt cx="143703" cy="29476"/>
            </a:xfrm>
          </p:grpSpPr>
          <p:sp>
            <p:nvSpPr>
              <p:cNvPr id="579" name="Google Shape;7834;p59">
                <a:extLst>
                  <a:ext uri="{FF2B5EF4-FFF2-40B4-BE49-F238E27FC236}">
                    <a16:creationId xmlns:a16="http://schemas.microsoft.com/office/drawing/2014/main" id="{10568367-A49F-8222-C81F-D9D990CD9484}"/>
                  </a:ext>
                </a:extLst>
              </p:cNvPr>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7835;p59">
                <a:extLst>
                  <a:ext uri="{FF2B5EF4-FFF2-40B4-BE49-F238E27FC236}">
                    <a16:creationId xmlns:a16="http://schemas.microsoft.com/office/drawing/2014/main" id="{D675AB52-5019-DD35-AB10-8B6159AD2824}"/>
                  </a:ext>
                </a:extLst>
              </p:cNvPr>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7836;p59">
                <a:extLst>
                  <a:ext uri="{FF2B5EF4-FFF2-40B4-BE49-F238E27FC236}">
                    <a16:creationId xmlns:a16="http://schemas.microsoft.com/office/drawing/2014/main" id="{68DA8D62-9595-5B7F-CC8D-845243E2DD3F}"/>
                  </a:ext>
                </a:extLst>
              </p:cNvPr>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7837;p59">
                <a:extLst>
                  <a:ext uri="{FF2B5EF4-FFF2-40B4-BE49-F238E27FC236}">
                    <a16:creationId xmlns:a16="http://schemas.microsoft.com/office/drawing/2014/main" id="{CAA55851-0D25-EECD-A295-47245112708C}"/>
                  </a:ext>
                </a:extLst>
              </p:cNvPr>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7838;p59">
              <a:extLst>
                <a:ext uri="{FF2B5EF4-FFF2-40B4-BE49-F238E27FC236}">
                  <a16:creationId xmlns:a16="http://schemas.microsoft.com/office/drawing/2014/main" id="{6F4BB733-1727-1150-97C3-6B642279E68B}"/>
                </a:ext>
              </a:extLst>
            </p:cNvPr>
            <p:cNvGrpSpPr/>
            <p:nvPr/>
          </p:nvGrpSpPr>
          <p:grpSpPr>
            <a:xfrm>
              <a:off x="4206459" y="1607315"/>
              <a:ext cx="29539" cy="142899"/>
              <a:chOff x="4206459" y="1607315"/>
              <a:chExt cx="29539" cy="142899"/>
            </a:xfrm>
          </p:grpSpPr>
          <p:sp>
            <p:nvSpPr>
              <p:cNvPr id="575" name="Google Shape;7839;p59">
                <a:extLst>
                  <a:ext uri="{FF2B5EF4-FFF2-40B4-BE49-F238E27FC236}">
                    <a16:creationId xmlns:a16="http://schemas.microsoft.com/office/drawing/2014/main" id="{39CC8F87-9CD3-29D3-AD6C-DFC92B1A9C82}"/>
                  </a:ext>
                </a:extLst>
              </p:cNvPr>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7840;p59">
                <a:extLst>
                  <a:ext uri="{FF2B5EF4-FFF2-40B4-BE49-F238E27FC236}">
                    <a16:creationId xmlns:a16="http://schemas.microsoft.com/office/drawing/2014/main" id="{0D72EF56-FC5D-1DEF-D5E5-ED866AF8E0CF}"/>
                  </a:ext>
                </a:extLst>
              </p:cNvPr>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7841;p59">
                <a:extLst>
                  <a:ext uri="{FF2B5EF4-FFF2-40B4-BE49-F238E27FC236}">
                    <a16:creationId xmlns:a16="http://schemas.microsoft.com/office/drawing/2014/main" id="{D5080A41-BA1F-0DF6-0A45-6EDE2E60BCCF}"/>
                  </a:ext>
                </a:extLst>
              </p:cNvPr>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7842;p59">
                <a:extLst>
                  <a:ext uri="{FF2B5EF4-FFF2-40B4-BE49-F238E27FC236}">
                    <a16:creationId xmlns:a16="http://schemas.microsoft.com/office/drawing/2014/main" id="{DD798D62-A3BB-CBED-1366-78BC8991E611}"/>
                  </a:ext>
                </a:extLst>
              </p:cNvPr>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1" name="Google Shape;7843;p59">
              <a:extLst>
                <a:ext uri="{FF2B5EF4-FFF2-40B4-BE49-F238E27FC236}">
                  <a16:creationId xmlns:a16="http://schemas.microsoft.com/office/drawing/2014/main" id="{E7797580-164D-A897-291A-2D3A248EAC28}"/>
                </a:ext>
              </a:extLst>
            </p:cNvPr>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7844;p59">
              <a:extLst>
                <a:ext uri="{FF2B5EF4-FFF2-40B4-BE49-F238E27FC236}">
                  <a16:creationId xmlns:a16="http://schemas.microsoft.com/office/drawing/2014/main" id="{66FEEE67-F646-25EF-33B2-64BBA2A5A58F}"/>
                </a:ext>
              </a:extLst>
            </p:cNvPr>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7845;p59">
              <a:extLst>
                <a:ext uri="{FF2B5EF4-FFF2-40B4-BE49-F238E27FC236}">
                  <a16:creationId xmlns:a16="http://schemas.microsoft.com/office/drawing/2014/main" id="{23264C89-B337-A9B2-BE28-A74BE00C7250}"/>
                </a:ext>
              </a:extLst>
            </p:cNvPr>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7846;p59">
              <a:extLst>
                <a:ext uri="{FF2B5EF4-FFF2-40B4-BE49-F238E27FC236}">
                  <a16:creationId xmlns:a16="http://schemas.microsoft.com/office/drawing/2014/main" id="{3E5AC5BA-923C-7775-14B3-214423609066}"/>
                </a:ext>
              </a:extLst>
            </p:cNvPr>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 name="Google Shape;7847;p59">
              <a:extLst>
                <a:ext uri="{FF2B5EF4-FFF2-40B4-BE49-F238E27FC236}">
                  <a16:creationId xmlns:a16="http://schemas.microsoft.com/office/drawing/2014/main" id="{9CBAF201-38C2-D2B8-B95B-19C372A0E888}"/>
                </a:ext>
              </a:extLst>
            </p:cNvPr>
            <p:cNvGrpSpPr/>
            <p:nvPr/>
          </p:nvGrpSpPr>
          <p:grpSpPr>
            <a:xfrm>
              <a:off x="4889463" y="1423737"/>
              <a:ext cx="29552" cy="142899"/>
              <a:chOff x="4889463" y="1423737"/>
              <a:chExt cx="29552" cy="142899"/>
            </a:xfrm>
          </p:grpSpPr>
          <p:sp>
            <p:nvSpPr>
              <p:cNvPr id="571" name="Google Shape;7848;p59">
                <a:extLst>
                  <a:ext uri="{FF2B5EF4-FFF2-40B4-BE49-F238E27FC236}">
                    <a16:creationId xmlns:a16="http://schemas.microsoft.com/office/drawing/2014/main" id="{7A5AB9FF-6F68-78BA-26DF-0F842D062973}"/>
                  </a:ext>
                </a:extLst>
              </p:cNvPr>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7849;p59">
                <a:extLst>
                  <a:ext uri="{FF2B5EF4-FFF2-40B4-BE49-F238E27FC236}">
                    <a16:creationId xmlns:a16="http://schemas.microsoft.com/office/drawing/2014/main" id="{F772033E-50C5-9C16-16AE-F91C216107C4}"/>
                  </a:ext>
                </a:extLst>
              </p:cNvPr>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7850;p59">
                <a:extLst>
                  <a:ext uri="{FF2B5EF4-FFF2-40B4-BE49-F238E27FC236}">
                    <a16:creationId xmlns:a16="http://schemas.microsoft.com/office/drawing/2014/main" id="{25D8429D-A580-922A-42C6-DA3E9B3A057F}"/>
                  </a:ext>
                </a:extLst>
              </p:cNvPr>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7851;p59">
                <a:extLst>
                  <a:ext uri="{FF2B5EF4-FFF2-40B4-BE49-F238E27FC236}">
                    <a16:creationId xmlns:a16="http://schemas.microsoft.com/office/drawing/2014/main" id="{20DDBA6C-9B77-0C50-3457-7CAC605E4F1D}"/>
                  </a:ext>
                </a:extLst>
              </p:cNvPr>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 name="Google Shape;7852;p59">
              <a:extLst>
                <a:ext uri="{FF2B5EF4-FFF2-40B4-BE49-F238E27FC236}">
                  <a16:creationId xmlns:a16="http://schemas.microsoft.com/office/drawing/2014/main" id="{30D8C80E-3F16-C2B4-FB36-F5D39E4C8A1B}"/>
                </a:ext>
              </a:extLst>
            </p:cNvPr>
            <p:cNvGrpSpPr/>
            <p:nvPr/>
          </p:nvGrpSpPr>
          <p:grpSpPr>
            <a:xfrm>
              <a:off x="4771663" y="1876896"/>
              <a:ext cx="108651" cy="100447"/>
              <a:chOff x="4771663" y="1876896"/>
              <a:chExt cx="108651" cy="100447"/>
            </a:xfrm>
          </p:grpSpPr>
          <p:sp>
            <p:nvSpPr>
              <p:cNvPr id="567" name="Google Shape;7853;p59">
                <a:extLst>
                  <a:ext uri="{FF2B5EF4-FFF2-40B4-BE49-F238E27FC236}">
                    <a16:creationId xmlns:a16="http://schemas.microsoft.com/office/drawing/2014/main" id="{B7AC239F-2BB8-9674-1911-921FCCA23786}"/>
                  </a:ext>
                </a:extLst>
              </p:cNvPr>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7854;p59">
                <a:extLst>
                  <a:ext uri="{FF2B5EF4-FFF2-40B4-BE49-F238E27FC236}">
                    <a16:creationId xmlns:a16="http://schemas.microsoft.com/office/drawing/2014/main" id="{72D17422-FC5D-4FB4-49E9-3ECB82FAD29D}"/>
                  </a:ext>
                </a:extLst>
              </p:cNvPr>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7855;p59">
                <a:extLst>
                  <a:ext uri="{FF2B5EF4-FFF2-40B4-BE49-F238E27FC236}">
                    <a16:creationId xmlns:a16="http://schemas.microsoft.com/office/drawing/2014/main" id="{27DE168B-6E21-1477-90D8-76A4FF86794D}"/>
                  </a:ext>
                </a:extLst>
              </p:cNvPr>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7856;p59">
                <a:extLst>
                  <a:ext uri="{FF2B5EF4-FFF2-40B4-BE49-F238E27FC236}">
                    <a16:creationId xmlns:a16="http://schemas.microsoft.com/office/drawing/2014/main" id="{8EC92C37-A423-1C3F-E98F-06FDA26B326E}"/>
                  </a:ext>
                </a:extLst>
              </p:cNvPr>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591" name="TextBox 590">
            <a:extLst>
              <a:ext uri="{FF2B5EF4-FFF2-40B4-BE49-F238E27FC236}">
                <a16:creationId xmlns:a16="http://schemas.microsoft.com/office/drawing/2014/main" id="{FE81F813-FC4A-F9C6-357C-D4FFA58AE682}"/>
              </a:ext>
            </a:extLst>
          </p:cNvPr>
          <p:cNvSpPr txBox="1"/>
          <p:nvPr/>
        </p:nvSpPr>
        <p:spPr>
          <a:xfrm>
            <a:off x="807833" y="2382051"/>
            <a:ext cx="7126893" cy="307777"/>
          </a:xfrm>
          <a:prstGeom prst="rect">
            <a:avLst/>
          </a:prstGeom>
          <a:noFill/>
        </p:spPr>
        <p:txBody>
          <a:bodyPr wrap="square" rtlCol="0">
            <a:spAutoFit/>
          </a:bodyPr>
          <a:lstStyle/>
          <a:p>
            <a:r>
              <a:rPr lang="en-US" b="1" dirty="0">
                <a:latin typeface="Geologica Light"/>
              </a:rPr>
              <a:t>Database and Data Storage</a:t>
            </a:r>
            <a:r>
              <a:rPr lang="en-US" dirty="0">
                <a:latin typeface="Geologica Light"/>
              </a:rPr>
              <a:t>: Supabase </a:t>
            </a:r>
          </a:p>
        </p:txBody>
      </p:sp>
      <p:grpSp>
        <p:nvGrpSpPr>
          <p:cNvPr id="592" name="Google Shape;7568;p58">
            <a:extLst>
              <a:ext uri="{FF2B5EF4-FFF2-40B4-BE49-F238E27FC236}">
                <a16:creationId xmlns:a16="http://schemas.microsoft.com/office/drawing/2014/main" id="{F45BFC19-7940-A4B8-E9B0-28BE71A1D568}"/>
              </a:ext>
            </a:extLst>
          </p:cNvPr>
          <p:cNvGrpSpPr/>
          <p:nvPr/>
        </p:nvGrpSpPr>
        <p:grpSpPr>
          <a:xfrm>
            <a:off x="4049868" y="2382051"/>
            <a:ext cx="1357254" cy="499851"/>
            <a:chOff x="749309" y="1112739"/>
            <a:chExt cx="1343151" cy="725910"/>
          </a:xfrm>
        </p:grpSpPr>
        <p:grpSp>
          <p:nvGrpSpPr>
            <p:cNvPr id="593" name="Google Shape;7569;p58">
              <a:extLst>
                <a:ext uri="{FF2B5EF4-FFF2-40B4-BE49-F238E27FC236}">
                  <a16:creationId xmlns:a16="http://schemas.microsoft.com/office/drawing/2014/main" id="{78494F63-1386-45C2-760C-F4BBAE03CE81}"/>
                </a:ext>
              </a:extLst>
            </p:cNvPr>
            <p:cNvGrpSpPr/>
            <p:nvPr/>
          </p:nvGrpSpPr>
          <p:grpSpPr>
            <a:xfrm>
              <a:off x="1092126" y="1112739"/>
              <a:ext cx="1000334" cy="725910"/>
              <a:chOff x="1092126" y="1112739"/>
              <a:chExt cx="1000334" cy="725910"/>
            </a:xfrm>
          </p:grpSpPr>
          <p:sp>
            <p:nvSpPr>
              <p:cNvPr id="599" name="Google Shape;7570;p58">
                <a:extLst>
                  <a:ext uri="{FF2B5EF4-FFF2-40B4-BE49-F238E27FC236}">
                    <a16:creationId xmlns:a16="http://schemas.microsoft.com/office/drawing/2014/main" id="{30C75169-965F-2779-8DC0-DE738B8A5F48}"/>
                  </a:ext>
                </a:extLst>
              </p:cNvPr>
              <p:cNvSpPr/>
              <p:nvPr/>
            </p:nvSpPr>
            <p:spPr>
              <a:xfrm>
                <a:off x="1092126" y="1112739"/>
                <a:ext cx="314700" cy="226800"/>
              </a:xfrm>
              <a:prstGeom prst="rect">
                <a:avLst/>
              </a:prstGeom>
              <a:solidFill>
                <a:srgbClr val="E9D037"/>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7571;p58">
                <a:extLst>
                  <a:ext uri="{FF2B5EF4-FFF2-40B4-BE49-F238E27FC236}">
                    <a16:creationId xmlns:a16="http://schemas.microsoft.com/office/drawing/2014/main" id="{97829400-1627-C0B8-C535-B8544E44A64A}"/>
                  </a:ext>
                </a:extLst>
              </p:cNvPr>
              <p:cNvSpPr/>
              <p:nvPr/>
            </p:nvSpPr>
            <p:spPr>
              <a:xfrm>
                <a:off x="1434943" y="1112739"/>
                <a:ext cx="314700" cy="226800"/>
              </a:xfrm>
              <a:prstGeom prst="rect">
                <a:avLst/>
              </a:prstGeom>
              <a:solidFill>
                <a:srgbClr val="E9D037"/>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7572;p58">
                <a:extLst>
                  <a:ext uri="{FF2B5EF4-FFF2-40B4-BE49-F238E27FC236}">
                    <a16:creationId xmlns:a16="http://schemas.microsoft.com/office/drawing/2014/main" id="{446E3987-96C9-9BE9-B0CA-DCFACB24FB5E}"/>
                  </a:ext>
                </a:extLst>
              </p:cNvPr>
              <p:cNvSpPr/>
              <p:nvPr/>
            </p:nvSpPr>
            <p:spPr>
              <a:xfrm>
                <a:off x="1777760" y="1112739"/>
                <a:ext cx="314700" cy="226800"/>
              </a:xfrm>
              <a:prstGeom prst="rect">
                <a:avLst/>
              </a:prstGeom>
              <a:solidFill>
                <a:srgbClr val="E9D037"/>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7576;p58">
                <a:extLst>
                  <a:ext uri="{FF2B5EF4-FFF2-40B4-BE49-F238E27FC236}">
                    <a16:creationId xmlns:a16="http://schemas.microsoft.com/office/drawing/2014/main" id="{A234006F-6D06-2EF6-FF6D-87BCD621A06B}"/>
                  </a:ext>
                </a:extLst>
              </p:cNvPr>
              <p:cNvSpPr/>
              <p:nvPr/>
            </p:nvSpPr>
            <p:spPr>
              <a:xfrm>
                <a:off x="1092126" y="1362294"/>
                <a:ext cx="314700" cy="226800"/>
              </a:xfrm>
              <a:prstGeom prst="rect">
                <a:avLst/>
              </a:prstGeom>
              <a:solidFill>
                <a:srgbClr val="456685"/>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7577;p58">
                <a:extLst>
                  <a:ext uri="{FF2B5EF4-FFF2-40B4-BE49-F238E27FC236}">
                    <a16:creationId xmlns:a16="http://schemas.microsoft.com/office/drawing/2014/main" id="{EEF0B2E0-B3BA-CF21-D1CB-8E2816361BC8}"/>
                  </a:ext>
                </a:extLst>
              </p:cNvPr>
              <p:cNvSpPr/>
              <p:nvPr/>
            </p:nvSpPr>
            <p:spPr>
              <a:xfrm>
                <a:off x="1434943" y="1362294"/>
                <a:ext cx="314700" cy="226800"/>
              </a:xfrm>
              <a:prstGeom prst="rect">
                <a:avLst/>
              </a:prstGeom>
              <a:solidFill>
                <a:srgbClr val="456685"/>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7578;p58">
                <a:extLst>
                  <a:ext uri="{FF2B5EF4-FFF2-40B4-BE49-F238E27FC236}">
                    <a16:creationId xmlns:a16="http://schemas.microsoft.com/office/drawing/2014/main" id="{36E18C65-46B4-97B3-1EAB-8E2167CE4E2D}"/>
                  </a:ext>
                </a:extLst>
              </p:cNvPr>
              <p:cNvSpPr/>
              <p:nvPr/>
            </p:nvSpPr>
            <p:spPr>
              <a:xfrm>
                <a:off x="1777760" y="1362294"/>
                <a:ext cx="314700" cy="226800"/>
              </a:xfrm>
              <a:prstGeom prst="rect">
                <a:avLst/>
              </a:prstGeom>
              <a:solidFill>
                <a:srgbClr val="456685"/>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7582;p58">
                <a:extLst>
                  <a:ext uri="{FF2B5EF4-FFF2-40B4-BE49-F238E27FC236}">
                    <a16:creationId xmlns:a16="http://schemas.microsoft.com/office/drawing/2014/main" id="{49DB6546-745D-CA58-A973-8A1BDD3CBF12}"/>
                  </a:ext>
                </a:extLst>
              </p:cNvPr>
              <p:cNvSpPr/>
              <p:nvPr/>
            </p:nvSpPr>
            <p:spPr>
              <a:xfrm>
                <a:off x="1092126" y="1611849"/>
                <a:ext cx="314700" cy="226800"/>
              </a:xfrm>
              <a:prstGeom prst="rect">
                <a:avLst/>
              </a:prstGeom>
              <a:solidFill>
                <a:srgbClr val="456685"/>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7583;p58">
                <a:extLst>
                  <a:ext uri="{FF2B5EF4-FFF2-40B4-BE49-F238E27FC236}">
                    <a16:creationId xmlns:a16="http://schemas.microsoft.com/office/drawing/2014/main" id="{05DA1365-4B91-AD32-B0AB-982555007EBB}"/>
                  </a:ext>
                </a:extLst>
              </p:cNvPr>
              <p:cNvSpPr/>
              <p:nvPr/>
            </p:nvSpPr>
            <p:spPr>
              <a:xfrm>
                <a:off x="1434943" y="1611849"/>
                <a:ext cx="314700" cy="226800"/>
              </a:xfrm>
              <a:prstGeom prst="rect">
                <a:avLst/>
              </a:prstGeom>
              <a:solidFill>
                <a:srgbClr val="456685"/>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7584;p58">
                <a:extLst>
                  <a:ext uri="{FF2B5EF4-FFF2-40B4-BE49-F238E27FC236}">
                    <a16:creationId xmlns:a16="http://schemas.microsoft.com/office/drawing/2014/main" id="{D6636605-2A18-F2D6-50D1-AEC2F1E8117B}"/>
                  </a:ext>
                </a:extLst>
              </p:cNvPr>
              <p:cNvSpPr/>
              <p:nvPr/>
            </p:nvSpPr>
            <p:spPr>
              <a:xfrm>
                <a:off x="1777760" y="1611849"/>
                <a:ext cx="314700" cy="226800"/>
              </a:xfrm>
              <a:prstGeom prst="rect">
                <a:avLst/>
              </a:prstGeom>
              <a:solidFill>
                <a:srgbClr val="456685"/>
              </a:solid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 name="Google Shape;7594;p58">
              <a:extLst>
                <a:ext uri="{FF2B5EF4-FFF2-40B4-BE49-F238E27FC236}">
                  <a16:creationId xmlns:a16="http://schemas.microsoft.com/office/drawing/2014/main" id="{035B5162-B196-E690-BFC4-0EFD03578C73}"/>
                </a:ext>
              </a:extLst>
            </p:cNvPr>
            <p:cNvGrpSpPr/>
            <p:nvPr/>
          </p:nvGrpSpPr>
          <p:grpSpPr>
            <a:xfrm>
              <a:off x="749309" y="1112739"/>
              <a:ext cx="314700" cy="725910"/>
              <a:chOff x="749309" y="1112739"/>
              <a:chExt cx="314700" cy="725910"/>
            </a:xfrm>
          </p:grpSpPr>
          <p:sp>
            <p:nvSpPr>
              <p:cNvPr id="596" name="Google Shape;7595;p58">
                <a:extLst>
                  <a:ext uri="{FF2B5EF4-FFF2-40B4-BE49-F238E27FC236}">
                    <a16:creationId xmlns:a16="http://schemas.microsoft.com/office/drawing/2014/main" id="{E51EDB91-1673-64BE-86D3-E25D8A4830CF}"/>
                  </a:ext>
                </a:extLst>
              </p:cNvPr>
              <p:cNvSpPr/>
              <p:nvPr/>
            </p:nvSpPr>
            <p:spPr>
              <a:xfrm>
                <a:off x="749309" y="1362294"/>
                <a:ext cx="314700" cy="226800"/>
              </a:xfrm>
              <a:prstGeom prst="rect">
                <a:avLst/>
              </a:prstGeom>
              <a:solidFill>
                <a:srgbClr val="456685"/>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7596;p58">
                <a:extLst>
                  <a:ext uri="{FF2B5EF4-FFF2-40B4-BE49-F238E27FC236}">
                    <a16:creationId xmlns:a16="http://schemas.microsoft.com/office/drawing/2014/main" id="{C60495AE-4CD2-9DF1-6C88-7E7B9241B7C4}"/>
                  </a:ext>
                </a:extLst>
              </p:cNvPr>
              <p:cNvSpPr/>
              <p:nvPr/>
            </p:nvSpPr>
            <p:spPr>
              <a:xfrm>
                <a:off x="749309" y="1611849"/>
                <a:ext cx="314700" cy="226800"/>
              </a:xfrm>
              <a:prstGeom prst="rect">
                <a:avLst/>
              </a:prstGeom>
              <a:solidFill>
                <a:srgbClr val="456685"/>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7598;p58">
                <a:extLst>
                  <a:ext uri="{FF2B5EF4-FFF2-40B4-BE49-F238E27FC236}">
                    <a16:creationId xmlns:a16="http://schemas.microsoft.com/office/drawing/2014/main" id="{C4029B21-B360-4395-8E48-304EB8B73614}"/>
                  </a:ext>
                </a:extLst>
              </p:cNvPr>
              <p:cNvSpPr/>
              <p:nvPr/>
            </p:nvSpPr>
            <p:spPr>
              <a:xfrm>
                <a:off x="749309" y="1112739"/>
                <a:ext cx="314700" cy="226800"/>
              </a:xfrm>
              <a:prstGeom prst="rect">
                <a:avLst/>
              </a:prstGeom>
              <a:solidFill>
                <a:srgbClr val="E9D037"/>
              </a:solid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US" sz="800" dirty="0"/>
                  <a:t>	</a:t>
                </a:r>
                <a:endParaRPr sz="800" dirty="0"/>
              </a:p>
            </p:txBody>
          </p:sp>
        </p:grpSp>
      </p:grpSp>
      <p:sp>
        <p:nvSpPr>
          <p:cNvPr id="618" name="TextBox 617">
            <a:extLst>
              <a:ext uri="{FF2B5EF4-FFF2-40B4-BE49-F238E27FC236}">
                <a16:creationId xmlns:a16="http://schemas.microsoft.com/office/drawing/2014/main" id="{BE725B7F-A857-137B-3AE5-2C76B059F41E}"/>
              </a:ext>
            </a:extLst>
          </p:cNvPr>
          <p:cNvSpPr txBox="1"/>
          <p:nvPr/>
        </p:nvSpPr>
        <p:spPr>
          <a:xfrm>
            <a:off x="807833" y="3403348"/>
            <a:ext cx="7126893" cy="307777"/>
          </a:xfrm>
          <a:prstGeom prst="rect">
            <a:avLst/>
          </a:prstGeom>
          <a:noFill/>
        </p:spPr>
        <p:txBody>
          <a:bodyPr wrap="square" rtlCol="0">
            <a:spAutoFit/>
          </a:bodyPr>
          <a:lstStyle/>
          <a:p>
            <a:r>
              <a:rPr lang="en-US" b="1" dirty="0">
                <a:latin typeface="Geologica Light"/>
              </a:rPr>
              <a:t>Web Stack</a:t>
            </a:r>
            <a:r>
              <a:rPr lang="en-US" dirty="0">
                <a:latin typeface="Geologica Light"/>
              </a:rPr>
              <a:t>: React, Node, Vite, Bootstrap</a:t>
            </a:r>
          </a:p>
        </p:txBody>
      </p:sp>
      <p:sp>
        <p:nvSpPr>
          <p:cNvPr id="619" name="TextBox 618">
            <a:extLst>
              <a:ext uri="{FF2B5EF4-FFF2-40B4-BE49-F238E27FC236}">
                <a16:creationId xmlns:a16="http://schemas.microsoft.com/office/drawing/2014/main" id="{2334D917-332C-0A52-80F3-C3107D69EC53}"/>
              </a:ext>
            </a:extLst>
          </p:cNvPr>
          <p:cNvSpPr txBox="1"/>
          <p:nvPr/>
        </p:nvSpPr>
        <p:spPr>
          <a:xfrm>
            <a:off x="807833" y="4281889"/>
            <a:ext cx="7126893" cy="307777"/>
          </a:xfrm>
          <a:prstGeom prst="rect">
            <a:avLst/>
          </a:prstGeom>
          <a:noFill/>
        </p:spPr>
        <p:txBody>
          <a:bodyPr wrap="square" rtlCol="0">
            <a:spAutoFit/>
          </a:bodyPr>
          <a:lstStyle/>
          <a:p>
            <a:r>
              <a:rPr lang="en-US" b="1" dirty="0">
                <a:latin typeface="Geologica Light"/>
              </a:rPr>
              <a:t>Data Visualization</a:t>
            </a:r>
            <a:r>
              <a:rPr lang="en-US" dirty="0">
                <a:latin typeface="Geologica Light"/>
              </a:rPr>
              <a:t>: React-chartjs-2</a:t>
            </a:r>
          </a:p>
        </p:txBody>
      </p:sp>
      <p:grpSp>
        <p:nvGrpSpPr>
          <p:cNvPr id="620" name="Google Shape;8306;p60">
            <a:extLst>
              <a:ext uri="{FF2B5EF4-FFF2-40B4-BE49-F238E27FC236}">
                <a16:creationId xmlns:a16="http://schemas.microsoft.com/office/drawing/2014/main" id="{966F52D2-7E07-A516-B8A2-F0F36C81DBD5}"/>
              </a:ext>
            </a:extLst>
          </p:cNvPr>
          <p:cNvGrpSpPr/>
          <p:nvPr/>
        </p:nvGrpSpPr>
        <p:grpSpPr>
          <a:xfrm>
            <a:off x="3756858" y="3940699"/>
            <a:ext cx="1430711" cy="743389"/>
            <a:chOff x="5159450" y="1919950"/>
            <a:chExt cx="1541050" cy="862500"/>
          </a:xfrm>
        </p:grpSpPr>
        <p:sp>
          <p:nvSpPr>
            <p:cNvPr id="621" name="Google Shape;8307;p60">
              <a:extLst>
                <a:ext uri="{FF2B5EF4-FFF2-40B4-BE49-F238E27FC236}">
                  <a16:creationId xmlns:a16="http://schemas.microsoft.com/office/drawing/2014/main" id="{6633BCBD-D194-F2A5-1FB6-4B3F4115CDC5}"/>
                </a:ext>
              </a:extLst>
            </p:cNvPr>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2700" cap="flat" cmpd="sng">
              <a:solidFill>
                <a:srgbClr val="E9D037"/>
              </a:solidFill>
              <a:prstDash val="solid"/>
              <a:round/>
              <a:headEnd type="oval" w="med" len="med"/>
              <a:tailEnd type="oval" w="med" len="med"/>
            </a:ln>
          </p:spPr>
          <p:txBody>
            <a:bodyPr/>
            <a:lstStyle/>
            <a:p>
              <a:endParaRPr lang="en-US"/>
            </a:p>
          </p:txBody>
        </p:sp>
        <p:grpSp>
          <p:nvGrpSpPr>
            <p:cNvPr id="622" name="Google Shape;8308;p60">
              <a:extLst>
                <a:ext uri="{FF2B5EF4-FFF2-40B4-BE49-F238E27FC236}">
                  <a16:creationId xmlns:a16="http://schemas.microsoft.com/office/drawing/2014/main" id="{B27B4DEA-B496-6627-9A7B-790E200544C3}"/>
                </a:ext>
              </a:extLst>
            </p:cNvPr>
            <p:cNvGrpSpPr/>
            <p:nvPr/>
          </p:nvGrpSpPr>
          <p:grpSpPr>
            <a:xfrm>
              <a:off x="5159450" y="1919950"/>
              <a:ext cx="1541050" cy="862500"/>
              <a:chOff x="5159450" y="1919950"/>
              <a:chExt cx="1541050" cy="862500"/>
            </a:xfrm>
          </p:grpSpPr>
          <p:cxnSp>
            <p:nvCxnSpPr>
              <p:cNvPr id="623" name="Google Shape;8309;p60">
                <a:extLst>
                  <a:ext uri="{FF2B5EF4-FFF2-40B4-BE49-F238E27FC236}">
                    <a16:creationId xmlns:a16="http://schemas.microsoft.com/office/drawing/2014/main" id="{68D7D15E-A3CE-AE73-4F24-58F04617B989}"/>
                  </a:ext>
                </a:extLst>
              </p:cNvPr>
              <p:cNvCxnSpPr/>
              <p:nvPr/>
            </p:nvCxnSpPr>
            <p:spPr>
              <a:xfrm>
                <a:off x="5159450" y="1919950"/>
                <a:ext cx="0" cy="862500"/>
              </a:xfrm>
              <a:prstGeom prst="straightConnector1">
                <a:avLst/>
              </a:prstGeom>
              <a:noFill/>
              <a:ln w="12700" cap="flat" cmpd="sng">
                <a:solidFill>
                  <a:srgbClr val="456685"/>
                </a:solidFill>
                <a:prstDash val="solid"/>
                <a:round/>
                <a:headEnd type="none" w="med" len="med"/>
                <a:tailEnd type="none" w="med" len="med"/>
              </a:ln>
            </p:spPr>
          </p:cxnSp>
          <p:cxnSp>
            <p:nvCxnSpPr>
              <p:cNvPr id="624" name="Google Shape;8310;p60">
                <a:extLst>
                  <a:ext uri="{FF2B5EF4-FFF2-40B4-BE49-F238E27FC236}">
                    <a16:creationId xmlns:a16="http://schemas.microsoft.com/office/drawing/2014/main" id="{E8A6992A-D8C5-BF98-68D9-0666E94F9033}"/>
                  </a:ext>
                </a:extLst>
              </p:cNvPr>
              <p:cNvCxnSpPr/>
              <p:nvPr/>
            </p:nvCxnSpPr>
            <p:spPr>
              <a:xfrm>
                <a:off x="5161200" y="2778975"/>
                <a:ext cx="1539300" cy="0"/>
              </a:xfrm>
              <a:prstGeom prst="straightConnector1">
                <a:avLst/>
              </a:prstGeom>
              <a:noFill/>
              <a:ln w="12700" cap="flat" cmpd="sng">
                <a:solidFill>
                  <a:srgbClr val="456685"/>
                </a:solidFill>
                <a:prstDash val="solid"/>
                <a:round/>
                <a:headEnd type="none" w="med" len="med"/>
                <a:tailEnd type="none" w="med" len="med"/>
              </a:ln>
            </p:spPr>
          </p:cxnSp>
        </p:gr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50" name="Google Shape;350;p33"/>
          <p:cNvSpPr txBox="1">
            <a:spLocks noGrp="1"/>
          </p:cNvSpPr>
          <p:nvPr>
            <p:ph type="title"/>
          </p:nvPr>
        </p:nvSpPr>
        <p:spPr>
          <a:xfrm>
            <a:off x="722376" y="1497"/>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Data Collection</a:t>
            </a:r>
            <a:endParaRPr dirty="0"/>
          </a:p>
        </p:txBody>
      </p:sp>
      <p:sp>
        <p:nvSpPr>
          <p:cNvPr id="352" name="Google Shape;352;p33"/>
          <p:cNvSpPr txBox="1">
            <a:spLocks noGrp="1"/>
          </p:cNvSpPr>
          <p:nvPr>
            <p:ph type="subTitle" idx="2"/>
          </p:nvPr>
        </p:nvSpPr>
        <p:spPr>
          <a:xfrm>
            <a:off x="354564" y="801869"/>
            <a:ext cx="6804692" cy="362836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To build Judd, I needed the real sentencing and conviction data for New York State, and the website that houses this data is New York State’s Department of Corrections and Community Supervision website at: </a:t>
            </a:r>
            <a:r>
              <a:rPr lang="en-US" dirty="0">
                <a:hlinkClick r:id="rId3"/>
              </a:rPr>
              <a:t>https://nysdoccslookup.doccs.ny.gov/</a:t>
            </a:r>
            <a:r>
              <a:rPr lang="en-US" dirty="0"/>
              <a:t>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Due to the structure of the website, where each page presents only 10 convicts at a time and clicking on a link to get the complete data for a convict, I had to interact with elements on the web page to be able to scrape the data. Doing this manually was not feasible, so I had to use a dynamic scraper to interact with elements on the page, then scrape the data, and then handle navigating to the next page. And I used Python’s Selenium package for this.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When building the script, I had to handle timeout exceptions and events where an element was not visible, so I used selenium methods to implement the necessary waits and exception handlers.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 After getting access to a page’s data, I created a pandas dataframe with the data and appended the dataframe to a local csv file.  After scraping into the csv file, I removed all duplicates and formed a final csv file. The data scraper is accessible at: </a:t>
            </a:r>
            <a:r>
              <a:rPr lang="en-US" dirty="0">
                <a:hlinkClick r:id="rId4"/>
              </a:rPr>
              <a:t>https://github.com/mao-99/NYS-DOCCS-Data-Scraper/</a:t>
            </a:r>
            <a:endParaRPr dirty="0"/>
          </a:p>
        </p:txBody>
      </p:sp>
      <p:sp>
        <p:nvSpPr>
          <p:cNvPr id="354" name="Google Shape;354;p33"/>
          <p:cNvSpPr/>
          <p:nvPr/>
        </p:nvSpPr>
        <p:spPr>
          <a:xfrm>
            <a:off x="7286613" y="683922"/>
            <a:ext cx="1393443" cy="1440948"/>
          </a:xfrm>
          <a:custGeom>
            <a:avLst/>
            <a:gdLst/>
            <a:ahLst/>
            <a:cxnLst/>
            <a:rect l="l" t="t" r="r" b="b"/>
            <a:pathLst>
              <a:path w="35324" h="35326" extrusionOk="0">
                <a:moveTo>
                  <a:pt x="32625" y="2701"/>
                </a:moveTo>
                <a:lnTo>
                  <a:pt x="32625" y="32627"/>
                </a:lnTo>
                <a:lnTo>
                  <a:pt x="2701" y="32627"/>
                </a:lnTo>
                <a:lnTo>
                  <a:pt x="2701" y="2701"/>
                </a:lnTo>
                <a:close/>
                <a:moveTo>
                  <a:pt x="0" y="1"/>
                </a:moveTo>
                <a:lnTo>
                  <a:pt x="0" y="35326"/>
                </a:lnTo>
                <a:lnTo>
                  <a:pt x="35324" y="35326"/>
                </a:lnTo>
                <a:lnTo>
                  <a:pt x="35324" y="1"/>
                </a:lnTo>
                <a:close/>
              </a:path>
            </a:pathLst>
          </a:custGeom>
          <a:solidFill>
            <a:srgbClr val="C2C3D1">
              <a:alpha val="601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3"/>
          <p:cNvSpPr/>
          <p:nvPr/>
        </p:nvSpPr>
        <p:spPr>
          <a:xfrm>
            <a:off x="8111450" y="2328450"/>
            <a:ext cx="486600" cy="486600"/>
          </a:xfrm>
          <a:prstGeom prst="rect">
            <a:avLst/>
          </a:prstGeom>
          <a:solidFill>
            <a:srgbClr val="E9D037">
              <a:alpha val="8291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A screenshot of a computer&#10;&#10;Description automatically generated">
            <a:extLst>
              <a:ext uri="{FF2B5EF4-FFF2-40B4-BE49-F238E27FC236}">
                <a16:creationId xmlns:a16="http://schemas.microsoft.com/office/drawing/2014/main" id="{E5BE07AC-3878-FC27-EB60-C3C4AD60E986}"/>
              </a:ext>
            </a:extLst>
          </p:cNvPr>
          <p:cNvPicPr>
            <a:picLocks noChangeAspect="1"/>
          </p:cNvPicPr>
          <p:nvPr/>
        </p:nvPicPr>
        <p:blipFill>
          <a:blip r:embed="rId2"/>
          <a:stretch>
            <a:fillRect/>
          </a:stretch>
        </p:blipFill>
        <p:spPr>
          <a:xfrm>
            <a:off x="213797" y="813645"/>
            <a:ext cx="8716405" cy="4204922"/>
          </a:xfrm>
          <a:prstGeom prst="rect">
            <a:avLst/>
          </a:prstGeom>
        </p:spPr>
      </p:pic>
      <p:sp>
        <p:nvSpPr>
          <p:cNvPr id="8" name="TextBox 7">
            <a:extLst>
              <a:ext uri="{FF2B5EF4-FFF2-40B4-BE49-F238E27FC236}">
                <a16:creationId xmlns:a16="http://schemas.microsoft.com/office/drawing/2014/main" id="{F7987FA6-28DE-88A7-8673-CA2D3ADA40CB}"/>
              </a:ext>
            </a:extLst>
          </p:cNvPr>
          <p:cNvSpPr txBox="1"/>
          <p:nvPr/>
        </p:nvSpPr>
        <p:spPr>
          <a:xfrm>
            <a:off x="1665768" y="221257"/>
            <a:ext cx="5139070" cy="338554"/>
          </a:xfrm>
          <a:prstGeom prst="rect">
            <a:avLst/>
          </a:prstGeom>
          <a:noFill/>
        </p:spPr>
        <p:txBody>
          <a:bodyPr wrap="square" rtlCol="0">
            <a:spAutoFit/>
          </a:bodyPr>
          <a:lstStyle/>
          <a:p>
            <a:pPr algn="ctr"/>
            <a:r>
              <a:rPr lang="en-US" sz="1600" b="1" dirty="0">
                <a:latin typeface="Geologica Light"/>
              </a:rPr>
              <a:t>Nysdoccs.lookup.ny.gov</a:t>
            </a:r>
          </a:p>
        </p:txBody>
      </p:sp>
    </p:spTree>
    <p:extLst>
      <p:ext uri="{BB962C8B-B14F-4D97-AF65-F5344CB8AC3E}">
        <p14:creationId xmlns:p14="http://schemas.microsoft.com/office/powerpoint/2010/main" val="2800264907"/>
      </p:ext>
    </p:extLst>
  </p:cSld>
  <p:clrMapOvr>
    <a:masterClrMapping/>
  </p:clrMapOvr>
</p:sld>
</file>

<file path=ppt/theme/theme1.xml><?xml version="1.0" encoding="utf-8"?>
<a:theme xmlns:a="http://schemas.openxmlformats.org/drawingml/2006/main" name="Social Discrimination Laws Meeting by Slidesgo">
  <a:themeElements>
    <a:clrScheme name="Simple Light">
      <a:dk1>
        <a:srgbClr val="1E3B44"/>
      </a:dk1>
      <a:lt1>
        <a:srgbClr val="E2D6BC"/>
      </a:lt1>
      <a:dk2>
        <a:srgbClr val="E9D037"/>
      </a:dk2>
      <a:lt2>
        <a:srgbClr val="C2C3D1"/>
      </a:lt2>
      <a:accent1>
        <a:srgbClr val="75767A"/>
      </a:accent1>
      <a:accent2>
        <a:srgbClr val="456685"/>
      </a:accent2>
      <a:accent3>
        <a:srgbClr val="FFFFFF"/>
      </a:accent3>
      <a:accent4>
        <a:srgbClr val="FFFFFF"/>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276</TotalTime>
  <Words>1432</Words>
  <Application>Microsoft Office PowerPoint</Application>
  <PresentationFormat>On-screen Show (16:9)</PresentationFormat>
  <Paragraphs>113</Paragraphs>
  <Slides>16</Slides>
  <Notes>11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16</vt:i4>
      </vt:variant>
    </vt:vector>
  </HeadingPairs>
  <TitlesOfParts>
    <vt:vector size="28" baseType="lpstr">
      <vt:lpstr>Geologica SemiBold</vt:lpstr>
      <vt:lpstr>Geologica Light</vt:lpstr>
      <vt:lpstr>Nunito Light</vt:lpstr>
      <vt:lpstr>Bebas Neue</vt:lpstr>
      <vt:lpstr>Geologica Medium</vt:lpstr>
      <vt:lpstr>Arial</vt:lpstr>
      <vt:lpstr>Geologica</vt:lpstr>
      <vt:lpstr>Plus Jakarta Sans</vt:lpstr>
      <vt:lpstr>Geologica ExtraLight</vt:lpstr>
      <vt:lpstr>Anaheim</vt:lpstr>
      <vt:lpstr>Plus Jakarta Sans SemiBold</vt:lpstr>
      <vt:lpstr>Social Discrimination Laws Meeting by Slidesgo</vt:lpstr>
      <vt:lpstr>Judd.world</vt:lpstr>
      <vt:lpstr>Contents of this template</vt:lpstr>
      <vt:lpstr>Table of contents</vt:lpstr>
      <vt:lpstr>Introduction</vt:lpstr>
      <vt:lpstr>Judd’s mission is to provide the public with easy access to accurate and real local conviction and sentencing data. By simplifying complex data, Judd intends to promote transparency and accountability in the criminal justice system, helping individuals grasp its nuances and identify biases and disparities.  It also aims to empower the public by informing them, enabling members of the public to make informed decisions with regards to the criminal justice system. As a result, Judd will play a crucial role in shaping a more just and equitable society, fostering a culture of transparency, accountability, and inclusivity. </vt:lpstr>
      <vt:lpstr>Crimes, Degree, Classes</vt:lpstr>
      <vt:lpstr>Stack</vt:lpstr>
      <vt:lpstr>Data Collection</vt:lpstr>
      <vt:lpstr>PowerPoint Presentation</vt:lpstr>
      <vt:lpstr>Database Schema</vt:lpstr>
      <vt:lpstr>Data Preprocessing, Cleaning &amp; Database Population</vt:lpstr>
      <vt:lpstr>Features</vt:lpstr>
      <vt:lpstr>Demo</vt:lpstr>
      <vt:lpstr>Next Steps</vt:lpstr>
      <vt:lpstr>Questions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Judd.world</dc:title>
  <dc:creator>mubyk</dc:creator>
  <cp:lastModifiedBy>mubykay@outlook.com</cp:lastModifiedBy>
  <cp:revision>2</cp:revision>
  <dcterms:modified xsi:type="dcterms:W3CDTF">2024-05-07T08:32:55Z</dcterms:modified>
</cp:coreProperties>
</file>